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81" r:id="rId11"/>
    <p:sldId id="264" r:id="rId12"/>
    <p:sldId id="265" r:id="rId13"/>
    <p:sldId id="266" r:id="rId14"/>
    <p:sldId id="280" r:id="rId15"/>
    <p:sldId id="279" r:id="rId16"/>
    <p:sldId id="278" r:id="rId17"/>
    <p:sldId id="283" r:id="rId18"/>
    <p:sldId id="268" r:id="rId19"/>
    <p:sldId id="284" r:id="rId20"/>
    <p:sldId id="282" r:id="rId21"/>
    <p:sldId id="270" r:id="rId22"/>
    <p:sldId id="277" r:id="rId23"/>
  </p:sldIdLst>
  <p:sldSz cx="9144000" cy="6858000" type="screen4x3"/>
  <p:notesSz cx="6858000" cy="9144000"/>
  <p:embeddedFontLst>
    <p:embeddedFont>
      <p:font typeface="Bitter" panose="020B0604020202020204" charset="0"/>
      <p:regular r:id="rId25"/>
      <p:bold r:id="rId26"/>
      <p:italic r:id="rId27"/>
      <p:boldItalic r:id="rId28"/>
    </p:embeddedFont>
    <p:embeddedFont>
      <p:font typeface="Montserrat" panose="00000500000000000000" pitchFamily="50" charset="0"/>
      <p:regular r:id="rId29"/>
      <p:bold r:id="rId30"/>
      <p:italic r:id="rId31"/>
      <p:boldItalic r:id="rId32"/>
    </p:embeddedFont>
    <p:embeddedFont>
      <p:font typeface="Oswald" panose="020B0604020202020204" charset="0"/>
      <p:regular r:id="rId33"/>
      <p:bold r:id="rId34"/>
    </p:embeddedFont>
    <p:embeddedFont>
      <p:font typeface="Source Code Pro" panose="020B0509030403020204" pitchFamily="49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C98D9-59B9-4A99-A8B2-A5A9A1A7D95D}" v="34" dt="2021-05-25T21:52:5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6" autoAdjust="0"/>
  </p:normalViewPr>
  <p:slideViewPr>
    <p:cSldViewPr snapToGrid="0">
      <p:cViewPr varScale="1">
        <p:scale>
          <a:sx n="78" d="100"/>
          <a:sy n="78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Heller" userId="49bd73e5788a2281" providerId="LiveId" clId="{514C98D9-59B9-4A99-A8B2-A5A9A1A7D95D}"/>
    <pc:docChg chg="undo redo custSel addSld delSld modSld sldOrd">
      <pc:chgData name="Neil Heller" userId="49bd73e5788a2281" providerId="LiveId" clId="{514C98D9-59B9-4A99-A8B2-A5A9A1A7D95D}" dt="2021-05-25T23:17:51.235" v="2147" actId="20577"/>
      <pc:docMkLst>
        <pc:docMk/>
      </pc:docMkLst>
      <pc:sldChg chg="modSp mod">
        <pc:chgData name="Neil Heller" userId="49bd73e5788a2281" providerId="LiveId" clId="{514C98D9-59B9-4A99-A8B2-A5A9A1A7D95D}" dt="2021-05-25T21:42:07.179" v="1919" actId="1076"/>
        <pc:sldMkLst>
          <pc:docMk/>
          <pc:sldMk cId="0" sldId="256"/>
        </pc:sldMkLst>
        <pc:spChg chg="mod">
          <ac:chgData name="Neil Heller" userId="49bd73e5788a2281" providerId="LiveId" clId="{514C98D9-59B9-4A99-A8B2-A5A9A1A7D95D}" dt="2021-05-24T20:46:27.192" v="15" actId="20577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Neil Heller" userId="49bd73e5788a2281" providerId="LiveId" clId="{514C98D9-59B9-4A99-A8B2-A5A9A1A7D95D}" dt="2021-05-25T21:42:07.179" v="1919" actId="1076"/>
          <ac:spMkLst>
            <pc:docMk/>
            <pc:sldMk cId="0" sldId="256"/>
            <ac:spMk id="108" creationId="{00000000-0000-0000-0000-000000000000}"/>
          </ac:spMkLst>
        </pc:spChg>
      </pc:sldChg>
      <pc:sldChg chg="addSp modSp mod modNotesTx">
        <pc:chgData name="Neil Heller" userId="49bd73e5788a2281" providerId="LiveId" clId="{514C98D9-59B9-4A99-A8B2-A5A9A1A7D95D}" dt="2021-05-25T21:42:58.704" v="1967" actId="20577"/>
        <pc:sldMkLst>
          <pc:docMk/>
          <pc:sldMk cId="0" sldId="259"/>
        </pc:sldMkLst>
        <pc:spChg chg="add mod">
          <ac:chgData name="Neil Heller" userId="49bd73e5788a2281" providerId="LiveId" clId="{514C98D9-59B9-4A99-A8B2-A5A9A1A7D95D}" dt="2021-05-24T20:47:39.652" v="18" actId="571"/>
          <ac:spMkLst>
            <pc:docMk/>
            <pc:sldMk cId="0" sldId="259"/>
            <ac:spMk id="8" creationId="{062CE829-7131-4EB7-AA37-BC838E52B56A}"/>
          </ac:spMkLst>
        </pc:spChg>
        <pc:spChg chg="mod">
          <ac:chgData name="Neil Heller" userId="49bd73e5788a2281" providerId="LiveId" clId="{514C98D9-59B9-4A99-A8B2-A5A9A1A7D95D}" dt="2021-05-24T20:48:21.822" v="19" actId="1076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Neil Heller" userId="49bd73e5788a2281" providerId="LiveId" clId="{514C98D9-59B9-4A99-A8B2-A5A9A1A7D95D}" dt="2021-05-24T20:47:15.431" v="17" actId="1076"/>
          <ac:spMkLst>
            <pc:docMk/>
            <pc:sldMk cId="0" sldId="259"/>
            <ac:spMk id="129" creationId="{00000000-0000-0000-0000-000000000000}"/>
          </ac:spMkLst>
        </pc:spChg>
        <pc:cxnChg chg="add mod">
          <ac:chgData name="Neil Heller" userId="49bd73e5788a2281" providerId="LiveId" clId="{514C98D9-59B9-4A99-A8B2-A5A9A1A7D95D}" dt="2021-05-24T20:48:59.408" v="24" actId="1582"/>
          <ac:cxnSpMkLst>
            <pc:docMk/>
            <pc:sldMk cId="0" sldId="259"/>
            <ac:cxnSpMk id="3" creationId="{E49E26A4-993F-48F5-9018-BBBB7A9693A0}"/>
          </ac:cxnSpMkLst>
        </pc:cxnChg>
      </pc:sldChg>
      <pc:sldChg chg="addSp modSp mod">
        <pc:chgData name="Neil Heller" userId="49bd73e5788a2281" providerId="LiveId" clId="{514C98D9-59B9-4A99-A8B2-A5A9A1A7D95D}" dt="2021-05-25T21:43:44.020" v="1971" actId="20577"/>
        <pc:sldMkLst>
          <pc:docMk/>
          <pc:sldMk cId="0" sldId="260"/>
        </pc:sldMkLst>
        <pc:spChg chg="mod">
          <ac:chgData name="Neil Heller" userId="49bd73e5788a2281" providerId="LiveId" clId="{514C98D9-59B9-4A99-A8B2-A5A9A1A7D95D}" dt="2021-05-24T21:42:28.506" v="156" actId="20577"/>
          <ac:spMkLst>
            <pc:docMk/>
            <pc:sldMk cId="0" sldId="260"/>
            <ac:spMk id="139" creationId="{00000000-0000-0000-0000-000000000000}"/>
          </ac:spMkLst>
        </pc:spChg>
        <pc:spChg chg="mod">
          <ac:chgData name="Neil Heller" userId="49bd73e5788a2281" providerId="LiveId" clId="{514C98D9-59B9-4A99-A8B2-A5A9A1A7D95D}" dt="2021-05-25T21:43:44.020" v="1971" actId="20577"/>
          <ac:spMkLst>
            <pc:docMk/>
            <pc:sldMk cId="0" sldId="260"/>
            <ac:spMk id="141" creationId="{00000000-0000-0000-0000-000000000000}"/>
          </ac:spMkLst>
        </pc:spChg>
        <pc:picChg chg="add mod modCrop">
          <ac:chgData name="Neil Heller" userId="49bd73e5788a2281" providerId="LiveId" clId="{514C98D9-59B9-4A99-A8B2-A5A9A1A7D95D}" dt="2021-05-24T21:41:35.577" v="109" actId="1076"/>
          <ac:picMkLst>
            <pc:docMk/>
            <pc:sldMk cId="0" sldId="260"/>
            <ac:picMk id="9" creationId="{D10F896C-828A-4DE4-8025-6D906762638E}"/>
          </ac:picMkLst>
        </pc:picChg>
        <pc:picChg chg="mod modCrop">
          <ac:chgData name="Neil Heller" userId="49bd73e5788a2281" providerId="LiveId" clId="{514C98D9-59B9-4A99-A8B2-A5A9A1A7D95D}" dt="2021-05-24T20:51:13.365" v="63" actId="1076"/>
          <ac:picMkLst>
            <pc:docMk/>
            <pc:sldMk cId="0" sldId="260"/>
            <ac:picMk id="136" creationId="{00000000-0000-0000-0000-000000000000}"/>
          </ac:picMkLst>
        </pc:picChg>
        <pc:picChg chg="mod modCrop">
          <ac:chgData name="Neil Heller" userId="49bd73e5788a2281" providerId="LiveId" clId="{514C98D9-59B9-4A99-A8B2-A5A9A1A7D95D}" dt="2021-05-24T20:54:24.418" v="67" actId="732"/>
          <ac:picMkLst>
            <pc:docMk/>
            <pc:sldMk cId="0" sldId="260"/>
            <ac:picMk id="138" creationId="{00000000-0000-0000-0000-000000000000}"/>
          </ac:picMkLst>
        </pc:picChg>
      </pc:sldChg>
      <pc:sldChg chg="addSp delSp modSp mod">
        <pc:chgData name="Neil Heller" userId="49bd73e5788a2281" providerId="LiveId" clId="{514C98D9-59B9-4A99-A8B2-A5A9A1A7D95D}" dt="2021-05-24T23:03:57.561" v="839" actId="20577"/>
        <pc:sldMkLst>
          <pc:docMk/>
          <pc:sldMk cId="0" sldId="261"/>
        </pc:sldMkLst>
        <pc:spChg chg="mod">
          <ac:chgData name="Neil Heller" userId="49bd73e5788a2281" providerId="LiveId" clId="{514C98D9-59B9-4A99-A8B2-A5A9A1A7D95D}" dt="2021-05-24T23:03:57.561" v="839" actId="20577"/>
          <ac:spMkLst>
            <pc:docMk/>
            <pc:sldMk cId="0" sldId="261"/>
            <ac:spMk id="146" creationId="{00000000-0000-0000-0000-000000000000}"/>
          </ac:spMkLst>
        </pc:spChg>
        <pc:picChg chg="add mod">
          <ac:chgData name="Neil Heller" userId="49bd73e5788a2281" providerId="LiveId" clId="{514C98D9-59B9-4A99-A8B2-A5A9A1A7D95D}" dt="2021-05-24T21:42:52.696" v="161" actId="1076"/>
          <ac:picMkLst>
            <pc:docMk/>
            <pc:sldMk cId="0" sldId="261"/>
            <ac:picMk id="4" creationId="{6773745D-FDD8-467D-A24D-7805F0106844}"/>
          </ac:picMkLst>
        </pc:picChg>
        <pc:picChg chg="del">
          <ac:chgData name="Neil Heller" userId="49bd73e5788a2281" providerId="LiveId" clId="{514C98D9-59B9-4A99-A8B2-A5A9A1A7D95D}" dt="2021-05-24T21:42:44.928" v="158" actId="478"/>
          <ac:picMkLst>
            <pc:docMk/>
            <pc:sldMk cId="0" sldId="261"/>
            <ac:picMk id="147" creationId="{00000000-0000-0000-0000-000000000000}"/>
          </ac:picMkLst>
        </pc:picChg>
      </pc:sldChg>
      <pc:sldChg chg="modSp mod">
        <pc:chgData name="Neil Heller" userId="49bd73e5788a2281" providerId="LiveId" clId="{514C98D9-59B9-4A99-A8B2-A5A9A1A7D95D}" dt="2021-05-25T22:08:10.110" v="2104" actId="20577"/>
        <pc:sldMkLst>
          <pc:docMk/>
          <pc:sldMk cId="0" sldId="262"/>
        </pc:sldMkLst>
        <pc:spChg chg="mod">
          <ac:chgData name="Neil Heller" userId="49bd73e5788a2281" providerId="LiveId" clId="{514C98D9-59B9-4A99-A8B2-A5A9A1A7D95D}" dt="2021-05-24T21:43:23.568" v="189" actId="20577"/>
          <ac:spMkLst>
            <pc:docMk/>
            <pc:sldMk cId="0" sldId="262"/>
            <ac:spMk id="152" creationId="{00000000-0000-0000-0000-000000000000}"/>
          </ac:spMkLst>
        </pc:spChg>
        <pc:spChg chg="mod">
          <ac:chgData name="Neil Heller" userId="49bd73e5788a2281" providerId="LiveId" clId="{514C98D9-59B9-4A99-A8B2-A5A9A1A7D95D}" dt="2021-05-25T00:42:49.254" v="1424" actId="20577"/>
          <ac:spMkLst>
            <pc:docMk/>
            <pc:sldMk cId="0" sldId="262"/>
            <ac:spMk id="153" creationId="{00000000-0000-0000-0000-000000000000}"/>
          </ac:spMkLst>
        </pc:spChg>
        <pc:spChg chg="mod">
          <ac:chgData name="Neil Heller" userId="49bd73e5788a2281" providerId="LiveId" clId="{514C98D9-59B9-4A99-A8B2-A5A9A1A7D95D}" dt="2021-05-25T22:08:10.110" v="2104" actId="20577"/>
          <ac:spMkLst>
            <pc:docMk/>
            <pc:sldMk cId="0" sldId="262"/>
            <ac:spMk id="154" creationId="{00000000-0000-0000-0000-000000000000}"/>
          </ac:spMkLst>
        </pc:spChg>
      </pc:sldChg>
      <pc:sldChg chg="addSp delSp modSp mod">
        <pc:chgData name="Neil Heller" userId="49bd73e5788a2281" providerId="LiveId" clId="{514C98D9-59B9-4A99-A8B2-A5A9A1A7D95D}" dt="2021-05-24T23:13:38.729" v="935" actId="1036"/>
        <pc:sldMkLst>
          <pc:docMk/>
          <pc:sldMk cId="0" sldId="263"/>
        </pc:sldMkLst>
        <pc:spChg chg="add mod">
          <ac:chgData name="Neil Heller" userId="49bd73e5788a2281" providerId="LiveId" clId="{514C98D9-59B9-4A99-A8B2-A5A9A1A7D95D}" dt="2021-05-24T23:13:38.729" v="935" actId="1036"/>
          <ac:spMkLst>
            <pc:docMk/>
            <pc:sldMk cId="0" sldId="263"/>
            <ac:spMk id="13" creationId="{022E20E0-A834-46E6-9A89-46B79B6178B5}"/>
          </ac:spMkLst>
        </pc:spChg>
        <pc:spChg chg="mod">
          <ac:chgData name="Neil Heller" userId="49bd73e5788a2281" providerId="LiveId" clId="{514C98D9-59B9-4A99-A8B2-A5A9A1A7D95D}" dt="2021-05-24T23:06:33.137" v="844" actId="20577"/>
          <ac:spMkLst>
            <pc:docMk/>
            <pc:sldMk cId="0" sldId="263"/>
            <ac:spMk id="159" creationId="{00000000-0000-0000-0000-000000000000}"/>
          </ac:spMkLst>
        </pc:spChg>
        <pc:grpChg chg="del">
          <ac:chgData name="Neil Heller" userId="49bd73e5788a2281" providerId="LiveId" clId="{514C98D9-59B9-4A99-A8B2-A5A9A1A7D95D}" dt="2021-05-24T23:06:45.433" v="846" actId="478"/>
          <ac:grpSpMkLst>
            <pc:docMk/>
            <pc:sldMk cId="0" sldId="263"/>
            <ac:grpSpMk id="161" creationId="{00000000-0000-0000-0000-000000000000}"/>
          </ac:grpSpMkLst>
        </pc:grpChg>
        <pc:picChg chg="add mod">
          <ac:chgData name="Neil Heller" userId="49bd73e5788a2281" providerId="LiveId" clId="{514C98D9-59B9-4A99-A8B2-A5A9A1A7D95D}" dt="2021-05-24T23:13:38.729" v="935" actId="1036"/>
          <ac:picMkLst>
            <pc:docMk/>
            <pc:sldMk cId="0" sldId="263"/>
            <ac:picMk id="3" creationId="{2D5F7B2D-35E9-49E0-A339-60BF85F46C51}"/>
          </ac:picMkLst>
        </pc:picChg>
        <pc:picChg chg="del mod">
          <ac:chgData name="Neil Heller" userId="49bd73e5788a2281" providerId="LiveId" clId="{514C98D9-59B9-4A99-A8B2-A5A9A1A7D95D}" dt="2021-05-24T23:12:24.355" v="879" actId="478"/>
          <ac:picMkLst>
            <pc:docMk/>
            <pc:sldMk cId="0" sldId="263"/>
            <ac:picMk id="160" creationId="{00000000-0000-0000-0000-000000000000}"/>
          </ac:picMkLst>
        </pc:picChg>
      </pc:sldChg>
      <pc:sldChg chg="modSp mod">
        <pc:chgData name="Neil Heller" userId="49bd73e5788a2281" providerId="LiveId" clId="{514C98D9-59B9-4A99-A8B2-A5A9A1A7D95D}" dt="2021-05-25T22:18:56.111" v="2109" actId="20577"/>
        <pc:sldMkLst>
          <pc:docMk/>
          <pc:sldMk cId="0" sldId="264"/>
        </pc:sldMkLst>
        <pc:spChg chg="mod">
          <ac:chgData name="Neil Heller" userId="49bd73e5788a2281" providerId="LiveId" clId="{514C98D9-59B9-4A99-A8B2-A5A9A1A7D95D}" dt="2021-05-24T22:58:32.495" v="760" actId="20577"/>
          <ac:spMkLst>
            <pc:docMk/>
            <pc:sldMk cId="0" sldId="264"/>
            <ac:spMk id="172" creationId="{00000000-0000-0000-0000-000000000000}"/>
          </ac:spMkLst>
        </pc:spChg>
        <pc:spChg chg="mod">
          <ac:chgData name="Neil Heller" userId="49bd73e5788a2281" providerId="LiveId" clId="{514C98D9-59B9-4A99-A8B2-A5A9A1A7D95D}" dt="2021-05-25T22:18:56.111" v="2109" actId="20577"/>
          <ac:spMkLst>
            <pc:docMk/>
            <pc:sldMk cId="0" sldId="264"/>
            <ac:spMk id="173" creationId="{00000000-0000-0000-0000-000000000000}"/>
          </ac:spMkLst>
        </pc:spChg>
      </pc:sldChg>
      <pc:sldChg chg="modSp mod">
        <pc:chgData name="Neil Heller" userId="49bd73e5788a2281" providerId="LiveId" clId="{514C98D9-59B9-4A99-A8B2-A5A9A1A7D95D}" dt="2021-05-24T23:03:27.811" v="827" actId="20577"/>
        <pc:sldMkLst>
          <pc:docMk/>
          <pc:sldMk cId="0" sldId="265"/>
        </pc:sldMkLst>
        <pc:spChg chg="mod">
          <ac:chgData name="Neil Heller" userId="49bd73e5788a2281" providerId="LiveId" clId="{514C98D9-59B9-4A99-A8B2-A5A9A1A7D95D}" dt="2021-05-24T23:03:27.811" v="827" actId="20577"/>
          <ac:spMkLst>
            <pc:docMk/>
            <pc:sldMk cId="0" sldId="265"/>
            <ac:spMk id="178" creationId="{00000000-0000-0000-0000-000000000000}"/>
          </ac:spMkLst>
        </pc:spChg>
      </pc:sldChg>
      <pc:sldChg chg="modSp mod">
        <pc:chgData name="Neil Heller" userId="49bd73e5788a2281" providerId="LiveId" clId="{514C98D9-59B9-4A99-A8B2-A5A9A1A7D95D}" dt="2021-05-25T00:41:29.805" v="1395" actId="108"/>
        <pc:sldMkLst>
          <pc:docMk/>
          <pc:sldMk cId="0" sldId="266"/>
        </pc:sldMkLst>
        <pc:spChg chg="mod">
          <ac:chgData name="Neil Heller" userId="49bd73e5788a2281" providerId="LiveId" clId="{514C98D9-59B9-4A99-A8B2-A5A9A1A7D95D}" dt="2021-05-24T21:44:19.517" v="218" actId="20577"/>
          <ac:spMkLst>
            <pc:docMk/>
            <pc:sldMk cId="0" sldId="266"/>
            <ac:spMk id="184" creationId="{00000000-0000-0000-0000-000000000000}"/>
          </ac:spMkLst>
        </pc:spChg>
        <pc:spChg chg="mod">
          <ac:chgData name="Neil Heller" userId="49bd73e5788a2281" providerId="LiveId" clId="{514C98D9-59B9-4A99-A8B2-A5A9A1A7D95D}" dt="2021-05-25T00:41:29.805" v="1395" actId="108"/>
          <ac:spMkLst>
            <pc:docMk/>
            <pc:sldMk cId="0" sldId="266"/>
            <ac:spMk id="185" creationId="{00000000-0000-0000-0000-000000000000}"/>
          </ac:spMkLst>
        </pc:spChg>
        <pc:spChg chg="mod">
          <ac:chgData name="Neil Heller" userId="49bd73e5788a2281" providerId="LiveId" clId="{514C98D9-59B9-4A99-A8B2-A5A9A1A7D95D}" dt="2021-05-24T22:45:52.002" v="522" actId="948"/>
          <ac:spMkLst>
            <pc:docMk/>
            <pc:sldMk cId="0" sldId="266"/>
            <ac:spMk id="186" creationId="{00000000-0000-0000-0000-000000000000}"/>
          </ac:spMkLst>
        </pc:spChg>
      </pc:sldChg>
      <pc:sldChg chg="addSp delSp modSp mod ord">
        <pc:chgData name="Neil Heller" userId="49bd73e5788a2281" providerId="LiveId" clId="{514C98D9-59B9-4A99-A8B2-A5A9A1A7D95D}" dt="2021-05-25T00:48:54.056" v="1489" actId="478"/>
        <pc:sldMkLst>
          <pc:docMk/>
          <pc:sldMk cId="0" sldId="267"/>
        </pc:sldMkLst>
        <pc:spChg chg="add del mod">
          <ac:chgData name="Neil Heller" userId="49bd73e5788a2281" providerId="LiveId" clId="{514C98D9-59B9-4A99-A8B2-A5A9A1A7D95D}" dt="2021-05-24T22:29:12.155" v="313" actId="11529"/>
          <ac:spMkLst>
            <pc:docMk/>
            <pc:sldMk cId="0" sldId="267"/>
            <ac:spMk id="4" creationId="{DFD1996F-C631-4B7C-AB69-5B228BA8D158}"/>
          </ac:spMkLst>
        </pc:spChg>
        <pc:spChg chg="add mod">
          <ac:chgData name="Neil Heller" userId="49bd73e5788a2281" providerId="LiveId" clId="{514C98D9-59B9-4A99-A8B2-A5A9A1A7D95D}" dt="2021-05-25T00:23:17.442" v="988" actId="1076"/>
          <ac:spMkLst>
            <pc:docMk/>
            <pc:sldMk cId="0" sldId="267"/>
            <ac:spMk id="5" creationId="{9BD86204-E479-4C8B-B287-35D0727E5E9A}"/>
          </ac:spMkLst>
        </pc:spChg>
        <pc:spChg chg="add del mod">
          <ac:chgData name="Neil Heller" userId="49bd73e5788a2281" providerId="LiveId" clId="{514C98D9-59B9-4A99-A8B2-A5A9A1A7D95D}" dt="2021-05-24T22:57:42.524" v="737" actId="478"/>
          <ac:spMkLst>
            <pc:docMk/>
            <pc:sldMk cId="0" sldId="267"/>
            <ac:spMk id="8" creationId="{86240A80-5241-43FB-98E4-8B9A70917B1F}"/>
          </ac:spMkLst>
        </pc:spChg>
        <pc:spChg chg="add mod">
          <ac:chgData name="Neil Heller" userId="49bd73e5788a2281" providerId="LiveId" clId="{514C98D9-59B9-4A99-A8B2-A5A9A1A7D95D}" dt="2021-05-25T00:23:24.057" v="990" actId="20577"/>
          <ac:spMkLst>
            <pc:docMk/>
            <pc:sldMk cId="0" sldId="267"/>
            <ac:spMk id="9" creationId="{DAC1D2CE-DFEE-46E6-BAD1-FE3575E04096}"/>
          </ac:spMkLst>
        </pc:spChg>
        <pc:spChg chg="add del mod">
          <ac:chgData name="Neil Heller" userId="49bd73e5788a2281" providerId="LiveId" clId="{514C98D9-59B9-4A99-A8B2-A5A9A1A7D95D}" dt="2021-05-25T00:23:13.824" v="987" actId="478"/>
          <ac:spMkLst>
            <pc:docMk/>
            <pc:sldMk cId="0" sldId="267"/>
            <ac:spMk id="15" creationId="{AE6813ED-24AD-4B97-81E8-1AB0F411BB18}"/>
          </ac:spMkLst>
        </pc:spChg>
        <pc:spChg chg="add mod ord">
          <ac:chgData name="Neil Heller" userId="49bd73e5788a2281" providerId="LiveId" clId="{514C98D9-59B9-4A99-A8B2-A5A9A1A7D95D}" dt="2021-05-25T00:29:10.464" v="1005" actId="20577"/>
          <ac:spMkLst>
            <pc:docMk/>
            <pc:sldMk cId="0" sldId="267"/>
            <ac:spMk id="18" creationId="{7CAC1F52-0DF9-40AD-A73B-E88D882714D2}"/>
          </ac:spMkLst>
        </pc:spChg>
        <pc:spChg chg="add mod">
          <ac:chgData name="Neil Heller" userId="49bd73e5788a2281" providerId="LiveId" clId="{514C98D9-59B9-4A99-A8B2-A5A9A1A7D95D}" dt="2021-05-25T00:23:35.192" v="992" actId="20577"/>
          <ac:spMkLst>
            <pc:docMk/>
            <pc:sldMk cId="0" sldId="267"/>
            <ac:spMk id="21" creationId="{6D8B0A34-676A-4200-BCAC-EB99DD6B72A5}"/>
          </ac:spMkLst>
        </pc:spChg>
        <pc:spChg chg="add del mod">
          <ac:chgData name="Neil Heller" userId="49bd73e5788a2281" providerId="LiveId" clId="{514C98D9-59B9-4A99-A8B2-A5A9A1A7D95D}" dt="2021-05-25T00:48:54.056" v="1489" actId="478"/>
          <ac:spMkLst>
            <pc:docMk/>
            <pc:sldMk cId="0" sldId="267"/>
            <ac:spMk id="33" creationId="{5A8E53A5-8712-4131-A754-DC909646C6FE}"/>
          </ac:spMkLst>
        </pc:spChg>
        <pc:spChg chg="add mod">
          <ac:chgData name="Neil Heller" userId="49bd73e5788a2281" providerId="LiveId" clId="{514C98D9-59B9-4A99-A8B2-A5A9A1A7D95D}" dt="2021-05-25T00:31:05.829" v="1044" actId="20577"/>
          <ac:spMkLst>
            <pc:docMk/>
            <pc:sldMk cId="0" sldId="267"/>
            <ac:spMk id="34" creationId="{8A22D2C5-381C-4792-817F-A9C9119343E0}"/>
          </ac:spMkLst>
        </pc:spChg>
        <pc:spChg chg="mod">
          <ac:chgData name="Neil Heller" userId="49bd73e5788a2281" providerId="LiveId" clId="{514C98D9-59B9-4A99-A8B2-A5A9A1A7D95D}" dt="2021-05-24T23:07:43.537" v="870" actId="20577"/>
          <ac:spMkLst>
            <pc:docMk/>
            <pc:sldMk cId="0" sldId="267"/>
            <ac:spMk id="191" creationId="{00000000-0000-0000-0000-000000000000}"/>
          </ac:spMkLst>
        </pc:spChg>
        <pc:grpChg chg="del">
          <ac:chgData name="Neil Heller" userId="49bd73e5788a2281" providerId="LiveId" clId="{514C98D9-59B9-4A99-A8B2-A5A9A1A7D95D}" dt="2021-05-24T22:27:14.658" v="296" actId="21"/>
          <ac:grpSpMkLst>
            <pc:docMk/>
            <pc:sldMk cId="0" sldId="267"/>
            <ac:grpSpMk id="193" creationId="{00000000-0000-0000-0000-000000000000}"/>
          </ac:grpSpMkLst>
        </pc:grpChg>
        <pc:picChg chg="add mod modCrop">
          <ac:chgData name="Neil Heller" userId="49bd73e5788a2281" providerId="LiveId" clId="{514C98D9-59B9-4A99-A8B2-A5A9A1A7D95D}" dt="2021-05-25T00:23:07.364" v="986" actId="14826"/>
          <ac:picMkLst>
            <pc:docMk/>
            <pc:sldMk cId="0" sldId="267"/>
            <ac:picMk id="3" creationId="{C81E21ED-C1A9-4CC8-80ED-355CC779DEE7}"/>
          </ac:picMkLst>
        </pc:picChg>
        <pc:picChg chg="add mod modCrop">
          <ac:chgData name="Neil Heller" userId="49bd73e5788a2281" providerId="LiveId" clId="{514C98D9-59B9-4A99-A8B2-A5A9A1A7D95D}" dt="2021-05-25T00:48:51.763" v="1488" actId="14100"/>
          <ac:picMkLst>
            <pc:docMk/>
            <pc:sldMk cId="0" sldId="267"/>
            <ac:picMk id="7" creationId="{33B53F3D-FE46-406C-B02B-B6239F666AE0}"/>
          </ac:picMkLst>
        </pc:picChg>
        <pc:picChg chg="del mod">
          <ac:chgData name="Neil Heller" userId="49bd73e5788a2281" providerId="LiveId" clId="{514C98D9-59B9-4A99-A8B2-A5A9A1A7D95D}" dt="2021-05-24T22:54:00.999" v="667" actId="478"/>
          <ac:picMkLst>
            <pc:docMk/>
            <pc:sldMk cId="0" sldId="267"/>
            <ac:picMk id="192" creationId="{00000000-0000-0000-0000-000000000000}"/>
          </ac:picMkLst>
        </pc:picChg>
        <pc:cxnChg chg="add mod">
          <ac:chgData name="Neil Heller" userId="49bd73e5788a2281" providerId="LiveId" clId="{514C98D9-59B9-4A99-A8B2-A5A9A1A7D95D}" dt="2021-05-24T23:01:19.204" v="799" actId="1076"/>
          <ac:cxnSpMkLst>
            <pc:docMk/>
            <pc:sldMk cId="0" sldId="267"/>
            <ac:cxnSpMk id="11" creationId="{32B07C76-D402-40D9-9F31-A857675C6222}"/>
          </ac:cxnSpMkLst>
        </pc:cxnChg>
        <pc:cxnChg chg="add mod">
          <ac:chgData name="Neil Heller" userId="49bd73e5788a2281" providerId="LiveId" clId="{514C98D9-59B9-4A99-A8B2-A5A9A1A7D95D}" dt="2021-05-24T23:01:33.334" v="804" actId="1076"/>
          <ac:cxnSpMkLst>
            <pc:docMk/>
            <pc:sldMk cId="0" sldId="267"/>
            <ac:cxnSpMk id="25" creationId="{A955F83C-C05E-4792-BEF4-FBD742131397}"/>
          </ac:cxnSpMkLst>
        </pc:cxnChg>
        <pc:cxnChg chg="add mod">
          <ac:chgData name="Neil Heller" userId="49bd73e5788a2281" providerId="LiveId" clId="{514C98D9-59B9-4A99-A8B2-A5A9A1A7D95D}" dt="2021-05-24T23:02:20.994" v="815" actId="14100"/>
          <ac:cxnSpMkLst>
            <pc:docMk/>
            <pc:sldMk cId="0" sldId="267"/>
            <ac:cxnSpMk id="28" creationId="{C3B7AB64-4BE9-43C7-8C84-30717FAF953F}"/>
          </ac:cxnSpMkLst>
        </pc:cxnChg>
        <pc:cxnChg chg="add mod">
          <ac:chgData name="Neil Heller" userId="49bd73e5788a2281" providerId="LiveId" clId="{514C98D9-59B9-4A99-A8B2-A5A9A1A7D95D}" dt="2021-05-24T23:02:07.588" v="812" actId="1076"/>
          <ac:cxnSpMkLst>
            <pc:docMk/>
            <pc:sldMk cId="0" sldId="267"/>
            <ac:cxnSpMk id="30" creationId="{D5AD9602-B71E-49C7-84F6-F980AD865536}"/>
          </ac:cxnSpMkLst>
        </pc:cxnChg>
      </pc:sldChg>
      <pc:sldChg chg="modSp mod">
        <pc:chgData name="Neil Heller" userId="49bd73e5788a2281" providerId="LiveId" clId="{514C98D9-59B9-4A99-A8B2-A5A9A1A7D95D}" dt="2021-05-25T22:47:02.145" v="2131" actId="1076"/>
        <pc:sldMkLst>
          <pc:docMk/>
          <pc:sldMk cId="0" sldId="268"/>
        </pc:sldMkLst>
        <pc:spChg chg="mod">
          <ac:chgData name="Neil Heller" userId="49bd73e5788a2281" providerId="LiveId" clId="{514C98D9-59B9-4A99-A8B2-A5A9A1A7D95D}" dt="2021-05-25T00:56:39.452" v="1521" actId="1076"/>
          <ac:spMkLst>
            <pc:docMk/>
            <pc:sldMk cId="0" sldId="268"/>
            <ac:spMk id="204" creationId="{00000000-0000-0000-0000-000000000000}"/>
          </ac:spMkLst>
        </pc:spChg>
        <pc:spChg chg="mod">
          <ac:chgData name="Neil Heller" userId="49bd73e5788a2281" providerId="LiveId" clId="{514C98D9-59B9-4A99-A8B2-A5A9A1A7D95D}" dt="2021-05-25T21:23:49.623" v="1637" actId="20577"/>
          <ac:spMkLst>
            <pc:docMk/>
            <pc:sldMk cId="0" sldId="268"/>
            <ac:spMk id="205" creationId="{00000000-0000-0000-0000-000000000000}"/>
          </ac:spMkLst>
        </pc:spChg>
        <pc:spChg chg="mod">
          <ac:chgData name="Neil Heller" userId="49bd73e5788a2281" providerId="LiveId" clId="{514C98D9-59B9-4A99-A8B2-A5A9A1A7D95D}" dt="2021-05-25T22:47:02.145" v="2131" actId="1076"/>
          <ac:spMkLst>
            <pc:docMk/>
            <pc:sldMk cId="0" sldId="268"/>
            <ac:spMk id="206" creationId="{00000000-0000-0000-0000-000000000000}"/>
          </ac:spMkLst>
        </pc:spChg>
      </pc:sldChg>
      <pc:sldChg chg="delSp modSp del mod">
        <pc:chgData name="Neil Heller" userId="49bd73e5788a2281" providerId="LiveId" clId="{514C98D9-59B9-4A99-A8B2-A5A9A1A7D95D}" dt="2021-05-25T21:30:12.225" v="1840" actId="2696"/>
        <pc:sldMkLst>
          <pc:docMk/>
          <pc:sldMk cId="0" sldId="269"/>
        </pc:sldMkLst>
        <pc:spChg chg="mod">
          <ac:chgData name="Neil Heller" userId="49bd73e5788a2281" providerId="LiveId" clId="{514C98D9-59B9-4A99-A8B2-A5A9A1A7D95D}" dt="2021-05-24T21:46:58.054" v="293" actId="20577"/>
          <ac:spMkLst>
            <pc:docMk/>
            <pc:sldMk cId="0" sldId="269"/>
            <ac:spMk id="212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6:33.840" v="1520" actId="478"/>
          <ac:spMkLst>
            <pc:docMk/>
            <pc:sldMk cId="0" sldId="269"/>
            <ac:spMk id="214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6:33.840" v="1520" actId="478"/>
          <ac:spMkLst>
            <pc:docMk/>
            <pc:sldMk cId="0" sldId="269"/>
            <ac:spMk id="215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6:33.840" v="1520" actId="478"/>
          <ac:spMkLst>
            <pc:docMk/>
            <pc:sldMk cId="0" sldId="269"/>
            <ac:spMk id="216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6:33.840" v="1520" actId="478"/>
          <ac:spMkLst>
            <pc:docMk/>
            <pc:sldMk cId="0" sldId="269"/>
            <ac:spMk id="217" creationId="{00000000-0000-0000-0000-000000000000}"/>
          </ac:spMkLst>
        </pc:spChg>
        <pc:picChg chg="del">
          <ac:chgData name="Neil Heller" userId="49bd73e5788a2281" providerId="LiveId" clId="{514C98D9-59B9-4A99-A8B2-A5A9A1A7D95D}" dt="2021-05-25T00:56:30.729" v="1519" actId="478"/>
          <ac:picMkLst>
            <pc:docMk/>
            <pc:sldMk cId="0" sldId="269"/>
            <ac:picMk id="211" creationId="{00000000-0000-0000-0000-000000000000}"/>
          </ac:picMkLst>
        </pc:picChg>
        <pc:picChg chg="del">
          <ac:chgData name="Neil Heller" userId="49bd73e5788a2281" providerId="LiveId" clId="{514C98D9-59B9-4A99-A8B2-A5A9A1A7D95D}" dt="2021-05-25T00:56:30.729" v="1519" actId="478"/>
          <ac:picMkLst>
            <pc:docMk/>
            <pc:sldMk cId="0" sldId="269"/>
            <ac:picMk id="213" creationId="{00000000-0000-0000-0000-000000000000}"/>
          </ac:picMkLst>
        </pc:picChg>
      </pc:sldChg>
      <pc:sldChg chg="modSp mod">
        <pc:chgData name="Neil Heller" userId="49bd73e5788a2281" providerId="LiveId" clId="{514C98D9-59B9-4A99-A8B2-A5A9A1A7D95D}" dt="2021-05-25T21:52:20.430" v="2039" actId="948"/>
        <pc:sldMkLst>
          <pc:docMk/>
          <pc:sldMk cId="0" sldId="270"/>
        </pc:sldMkLst>
        <pc:spChg chg="mod">
          <ac:chgData name="Neil Heller" userId="49bd73e5788a2281" providerId="LiveId" clId="{514C98D9-59B9-4A99-A8B2-A5A9A1A7D95D}" dt="2021-05-25T21:19:24.736" v="1525" actId="20577"/>
          <ac:spMkLst>
            <pc:docMk/>
            <pc:sldMk cId="0" sldId="270"/>
            <ac:spMk id="222" creationId="{00000000-0000-0000-0000-000000000000}"/>
          </ac:spMkLst>
        </pc:spChg>
        <pc:spChg chg="mod">
          <ac:chgData name="Neil Heller" userId="49bd73e5788a2281" providerId="LiveId" clId="{514C98D9-59B9-4A99-A8B2-A5A9A1A7D95D}" dt="2021-05-25T21:52:20.430" v="2039" actId="948"/>
          <ac:spMkLst>
            <pc:docMk/>
            <pc:sldMk cId="0" sldId="270"/>
            <ac:spMk id="223" creationId="{00000000-0000-0000-0000-000000000000}"/>
          </ac:spMkLst>
        </pc:spChg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1"/>
        </pc:sldMkLst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2"/>
        </pc:sldMkLst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3"/>
        </pc:sldMkLst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4"/>
        </pc:sldMkLst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5"/>
        </pc:sldMkLst>
      </pc:sldChg>
      <pc:sldChg chg="del">
        <pc:chgData name="Neil Heller" userId="49bd73e5788a2281" providerId="LiveId" clId="{514C98D9-59B9-4A99-A8B2-A5A9A1A7D95D}" dt="2021-05-24T21:46:51.914" v="291" actId="2696"/>
        <pc:sldMkLst>
          <pc:docMk/>
          <pc:sldMk cId="0" sldId="276"/>
        </pc:sldMkLst>
      </pc:sldChg>
      <pc:sldChg chg="modSp add mod ord">
        <pc:chgData name="Neil Heller" userId="49bd73e5788a2281" providerId="LiveId" clId="{514C98D9-59B9-4A99-A8B2-A5A9A1A7D95D}" dt="2021-05-25T00:54:44.006" v="1510" actId="20577"/>
        <pc:sldMkLst>
          <pc:docMk/>
          <pc:sldMk cId="966569592" sldId="278"/>
        </pc:sldMkLst>
        <pc:spChg chg="mod">
          <ac:chgData name="Neil Heller" userId="49bd73e5788a2281" providerId="LiveId" clId="{514C98D9-59B9-4A99-A8B2-A5A9A1A7D95D}" dt="2021-05-24T22:58:44.348" v="771" actId="20577"/>
          <ac:spMkLst>
            <pc:docMk/>
            <pc:sldMk cId="966569592" sldId="278"/>
            <ac:spMk id="222" creationId="{00000000-0000-0000-0000-000000000000}"/>
          </ac:spMkLst>
        </pc:spChg>
        <pc:spChg chg="mod">
          <ac:chgData name="Neil Heller" userId="49bd73e5788a2281" providerId="LiveId" clId="{514C98D9-59B9-4A99-A8B2-A5A9A1A7D95D}" dt="2021-05-25T00:54:44.006" v="1510" actId="20577"/>
          <ac:spMkLst>
            <pc:docMk/>
            <pc:sldMk cId="966569592" sldId="278"/>
            <ac:spMk id="223" creationId="{00000000-0000-0000-0000-000000000000}"/>
          </ac:spMkLst>
        </pc:spChg>
      </pc:sldChg>
      <pc:sldChg chg="delSp modSp add mod">
        <pc:chgData name="Neil Heller" userId="49bd73e5788a2281" providerId="LiveId" clId="{514C98D9-59B9-4A99-A8B2-A5A9A1A7D95D}" dt="2021-05-24T22:54:52.557" v="682" actId="20577"/>
        <pc:sldMkLst>
          <pc:docMk/>
          <pc:sldMk cId="4130563349" sldId="279"/>
        </pc:sldMkLst>
        <pc:spChg chg="del">
          <ac:chgData name="Neil Heller" userId="49bd73e5788a2281" providerId="LiveId" clId="{514C98D9-59B9-4A99-A8B2-A5A9A1A7D95D}" dt="2021-05-24T22:54:33.905" v="677" actId="478"/>
          <ac:spMkLst>
            <pc:docMk/>
            <pc:sldMk cId="4130563349" sldId="279"/>
            <ac:spMk id="5" creationId="{9BD86204-E479-4C8B-B287-35D0727E5E9A}"/>
          </ac:spMkLst>
        </pc:spChg>
        <pc:spChg chg="del">
          <ac:chgData name="Neil Heller" userId="49bd73e5788a2281" providerId="LiveId" clId="{514C98D9-59B9-4A99-A8B2-A5A9A1A7D95D}" dt="2021-05-24T22:54:38.449" v="679" actId="478"/>
          <ac:spMkLst>
            <pc:docMk/>
            <pc:sldMk cId="4130563349" sldId="279"/>
            <ac:spMk id="15" creationId="{AE6813ED-24AD-4B97-81E8-1AB0F411BB18}"/>
          </ac:spMkLst>
        </pc:spChg>
        <pc:spChg chg="mod">
          <ac:chgData name="Neil Heller" userId="49bd73e5788a2281" providerId="LiveId" clId="{514C98D9-59B9-4A99-A8B2-A5A9A1A7D95D}" dt="2021-05-24T22:54:52.557" v="682" actId="20577"/>
          <ac:spMkLst>
            <pc:docMk/>
            <pc:sldMk cId="4130563349" sldId="279"/>
            <ac:spMk id="191" creationId="{00000000-0000-0000-0000-000000000000}"/>
          </ac:spMkLst>
        </pc:spChg>
        <pc:picChg chg="del">
          <ac:chgData name="Neil Heller" userId="49bd73e5788a2281" providerId="LiveId" clId="{514C98D9-59B9-4A99-A8B2-A5A9A1A7D95D}" dt="2021-05-24T22:54:36.359" v="678" actId="478"/>
          <ac:picMkLst>
            <pc:docMk/>
            <pc:sldMk cId="4130563349" sldId="279"/>
            <ac:picMk id="3" creationId="{C81E21ED-C1A9-4CC8-80ED-355CC779DEE7}"/>
          </ac:picMkLst>
        </pc:picChg>
        <pc:picChg chg="del">
          <ac:chgData name="Neil Heller" userId="49bd73e5788a2281" providerId="LiveId" clId="{514C98D9-59B9-4A99-A8B2-A5A9A1A7D95D}" dt="2021-05-24T22:54:31.003" v="676" actId="478"/>
          <ac:picMkLst>
            <pc:docMk/>
            <pc:sldMk cId="4130563349" sldId="279"/>
            <ac:picMk id="7" creationId="{33B53F3D-FE46-406C-B02B-B6239F666AE0}"/>
          </ac:picMkLst>
        </pc:picChg>
        <pc:picChg chg="mod">
          <ac:chgData name="Neil Heller" userId="49bd73e5788a2281" providerId="LiveId" clId="{514C98D9-59B9-4A99-A8B2-A5A9A1A7D95D}" dt="2021-05-24T22:54:44.463" v="681" actId="14100"/>
          <ac:picMkLst>
            <pc:docMk/>
            <pc:sldMk cId="4130563349" sldId="279"/>
            <ac:picMk id="192" creationId="{00000000-0000-0000-0000-000000000000}"/>
          </ac:picMkLst>
        </pc:picChg>
      </pc:sldChg>
      <pc:sldChg chg="addSp modSp add mod">
        <pc:chgData name="Neil Heller" userId="49bd73e5788a2281" providerId="LiveId" clId="{514C98D9-59B9-4A99-A8B2-A5A9A1A7D95D}" dt="2021-05-25T00:30:37.897" v="1041" actId="20577"/>
        <pc:sldMkLst>
          <pc:docMk/>
          <pc:sldMk cId="3542449344" sldId="280"/>
        </pc:sldMkLst>
        <pc:spChg chg="add mod">
          <ac:chgData name="Neil Heller" userId="49bd73e5788a2281" providerId="LiveId" clId="{514C98D9-59B9-4A99-A8B2-A5A9A1A7D95D}" dt="2021-05-25T00:30:37.897" v="1041" actId="20577"/>
          <ac:spMkLst>
            <pc:docMk/>
            <pc:sldMk cId="3542449344" sldId="280"/>
            <ac:spMk id="14" creationId="{83AF5393-0E6B-4BBB-9D91-6B197111E48A}"/>
          </ac:spMkLst>
        </pc:spChg>
      </pc:sldChg>
      <pc:sldChg chg="modSp add mod">
        <pc:chgData name="Neil Heller" userId="49bd73e5788a2281" providerId="LiveId" clId="{514C98D9-59B9-4A99-A8B2-A5A9A1A7D95D}" dt="2021-05-25T22:16:00.912" v="2105" actId="20577"/>
        <pc:sldMkLst>
          <pc:docMk/>
          <pc:sldMk cId="470401383" sldId="281"/>
        </pc:sldMkLst>
        <pc:spChg chg="mod">
          <ac:chgData name="Neil Heller" userId="49bd73e5788a2281" providerId="LiveId" clId="{514C98D9-59B9-4A99-A8B2-A5A9A1A7D95D}" dt="2021-05-25T22:16:00.912" v="2105" actId="20577"/>
          <ac:spMkLst>
            <pc:docMk/>
            <pc:sldMk cId="470401383" sldId="281"/>
            <ac:spMk id="13" creationId="{022E20E0-A834-46E6-9A89-46B79B6178B5}"/>
          </ac:spMkLst>
        </pc:spChg>
        <pc:picChg chg="mod">
          <ac:chgData name="Neil Heller" userId="49bd73e5788a2281" providerId="LiveId" clId="{514C98D9-59B9-4A99-A8B2-A5A9A1A7D95D}" dt="2021-05-24T23:16:40.575" v="937" actId="14826"/>
          <ac:picMkLst>
            <pc:docMk/>
            <pc:sldMk cId="470401383" sldId="281"/>
            <ac:picMk id="3" creationId="{2D5F7B2D-35E9-49E0-A339-60BF85F46C51}"/>
          </ac:picMkLst>
        </pc:picChg>
      </pc:sldChg>
      <pc:sldChg chg="addSp delSp modSp add mod">
        <pc:chgData name="Neil Heller" userId="49bd73e5788a2281" providerId="LiveId" clId="{514C98D9-59B9-4A99-A8B2-A5A9A1A7D95D}" dt="2021-05-25T21:53:40.484" v="2090" actId="1076"/>
        <pc:sldMkLst>
          <pc:docMk/>
          <pc:sldMk cId="4033082486" sldId="282"/>
        </pc:sldMkLst>
        <pc:spChg chg="add mod">
          <ac:chgData name="Neil Heller" userId="49bd73e5788a2281" providerId="LiveId" clId="{514C98D9-59B9-4A99-A8B2-A5A9A1A7D95D}" dt="2021-05-25T21:53:40.484" v="2090" actId="1076"/>
          <ac:spMkLst>
            <pc:docMk/>
            <pc:sldMk cId="4033082486" sldId="282"/>
            <ac:spMk id="2" creationId="{9EF2678D-FFAF-4191-9977-A6CE9C8E3502}"/>
          </ac:spMkLst>
        </pc:spChg>
        <pc:spChg chg="del">
          <ac:chgData name="Neil Heller" userId="49bd73e5788a2281" providerId="LiveId" clId="{514C98D9-59B9-4A99-A8B2-A5A9A1A7D95D}" dt="2021-05-25T00:55:32.796" v="1514" actId="478"/>
          <ac:spMkLst>
            <pc:docMk/>
            <pc:sldMk cId="4033082486" sldId="282"/>
            <ac:spMk id="214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5:32.796" v="1514" actId="478"/>
          <ac:spMkLst>
            <pc:docMk/>
            <pc:sldMk cId="4033082486" sldId="282"/>
            <ac:spMk id="215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5:32.796" v="1514" actId="478"/>
          <ac:spMkLst>
            <pc:docMk/>
            <pc:sldMk cId="4033082486" sldId="282"/>
            <ac:spMk id="216" creationId="{00000000-0000-0000-0000-000000000000}"/>
          </ac:spMkLst>
        </pc:spChg>
        <pc:spChg chg="del">
          <ac:chgData name="Neil Heller" userId="49bd73e5788a2281" providerId="LiveId" clId="{514C98D9-59B9-4A99-A8B2-A5A9A1A7D95D}" dt="2021-05-25T00:55:32.796" v="1514" actId="478"/>
          <ac:spMkLst>
            <pc:docMk/>
            <pc:sldMk cId="4033082486" sldId="282"/>
            <ac:spMk id="217" creationId="{00000000-0000-0000-0000-000000000000}"/>
          </ac:spMkLst>
        </pc:spChg>
        <pc:picChg chg="del">
          <ac:chgData name="Neil Heller" userId="49bd73e5788a2281" providerId="LiveId" clId="{514C98D9-59B9-4A99-A8B2-A5A9A1A7D95D}" dt="2021-05-25T00:55:29.477" v="1513" actId="478"/>
          <ac:picMkLst>
            <pc:docMk/>
            <pc:sldMk cId="4033082486" sldId="282"/>
            <ac:picMk id="211" creationId="{00000000-0000-0000-0000-000000000000}"/>
          </ac:picMkLst>
        </pc:picChg>
        <pc:picChg chg="mod">
          <ac:chgData name="Neil Heller" userId="49bd73e5788a2281" providerId="LiveId" clId="{514C98D9-59B9-4A99-A8B2-A5A9A1A7D95D}" dt="2021-05-25T00:56:06.379" v="1518" actId="14100"/>
          <ac:picMkLst>
            <pc:docMk/>
            <pc:sldMk cId="4033082486" sldId="282"/>
            <ac:picMk id="213" creationId="{00000000-0000-0000-0000-000000000000}"/>
          </ac:picMkLst>
        </pc:picChg>
      </pc:sldChg>
      <pc:sldChg chg="addSp modSp add mod ord">
        <pc:chgData name="Neil Heller" userId="49bd73e5788a2281" providerId="LiveId" clId="{514C98D9-59B9-4A99-A8B2-A5A9A1A7D95D}" dt="2021-05-25T21:22:20.774" v="1574" actId="1076"/>
        <pc:sldMkLst>
          <pc:docMk/>
          <pc:sldMk cId="1518683021" sldId="283"/>
        </pc:sldMkLst>
        <pc:spChg chg="mod">
          <ac:chgData name="Neil Heller" userId="49bd73e5788a2281" providerId="LiveId" clId="{514C98D9-59B9-4A99-A8B2-A5A9A1A7D95D}" dt="2021-05-25T21:20:15.887" v="1557" actId="20577"/>
          <ac:spMkLst>
            <pc:docMk/>
            <pc:sldMk cId="1518683021" sldId="283"/>
            <ac:spMk id="178" creationId="{00000000-0000-0000-0000-000000000000}"/>
          </ac:spMkLst>
        </pc:spChg>
        <pc:picChg chg="add mod modCrop">
          <ac:chgData name="Neil Heller" userId="49bd73e5788a2281" providerId="LiveId" clId="{514C98D9-59B9-4A99-A8B2-A5A9A1A7D95D}" dt="2021-05-25T21:22:20.774" v="1574" actId="1076"/>
          <ac:picMkLst>
            <pc:docMk/>
            <pc:sldMk cId="1518683021" sldId="283"/>
            <ac:picMk id="4" creationId="{51DCCCC6-DFF3-46C3-BC35-23A7B129DA57}"/>
          </ac:picMkLst>
        </pc:picChg>
        <pc:picChg chg="mod modCrop">
          <ac:chgData name="Neil Heller" userId="49bd73e5788a2281" providerId="LiveId" clId="{514C98D9-59B9-4A99-A8B2-A5A9A1A7D95D}" dt="2021-05-25T21:22:20.774" v="1574" actId="1076"/>
          <ac:picMkLst>
            <pc:docMk/>
            <pc:sldMk cId="1518683021" sldId="283"/>
            <ac:picMk id="179" creationId="{00000000-0000-0000-0000-000000000000}"/>
          </ac:picMkLst>
        </pc:picChg>
      </pc:sldChg>
      <pc:sldChg chg="modSp add mod ord">
        <pc:chgData name="Neil Heller" userId="49bd73e5788a2281" providerId="LiveId" clId="{514C98D9-59B9-4A99-A8B2-A5A9A1A7D95D}" dt="2021-05-25T23:17:51.235" v="2147" actId="20577"/>
        <pc:sldMkLst>
          <pc:docMk/>
          <pc:sldMk cId="112849218" sldId="284"/>
        </pc:sldMkLst>
        <pc:spChg chg="mod">
          <ac:chgData name="Neil Heller" userId="49bd73e5788a2281" providerId="LiveId" clId="{514C98D9-59B9-4A99-A8B2-A5A9A1A7D95D}" dt="2021-05-25T23:03:36.411" v="2143" actId="1036"/>
          <ac:spMkLst>
            <pc:docMk/>
            <pc:sldMk cId="112849218" sldId="284"/>
            <ac:spMk id="5" creationId="{9BD86204-E479-4C8B-B287-35D0727E5E9A}"/>
          </ac:spMkLst>
        </pc:spChg>
        <pc:spChg chg="mod">
          <ac:chgData name="Neil Heller" userId="49bd73e5788a2281" providerId="LiveId" clId="{514C98D9-59B9-4A99-A8B2-A5A9A1A7D95D}" dt="2021-05-25T23:03:36.411" v="2143" actId="1036"/>
          <ac:spMkLst>
            <pc:docMk/>
            <pc:sldMk cId="112849218" sldId="284"/>
            <ac:spMk id="9" creationId="{DAC1D2CE-DFEE-46E6-BAD1-FE3575E04096}"/>
          </ac:spMkLst>
        </pc:spChg>
        <pc:spChg chg="mod">
          <ac:chgData name="Neil Heller" userId="49bd73e5788a2281" providerId="LiveId" clId="{514C98D9-59B9-4A99-A8B2-A5A9A1A7D95D}" dt="2021-05-25T23:03:36.411" v="2143" actId="1036"/>
          <ac:spMkLst>
            <pc:docMk/>
            <pc:sldMk cId="112849218" sldId="284"/>
            <ac:spMk id="14" creationId="{83AF5393-0E6B-4BBB-9D91-6B197111E48A}"/>
          </ac:spMkLst>
        </pc:spChg>
        <pc:spChg chg="mod">
          <ac:chgData name="Neil Heller" userId="49bd73e5788a2281" providerId="LiveId" clId="{514C98D9-59B9-4A99-A8B2-A5A9A1A7D95D}" dt="2021-05-25T23:03:36.411" v="2143" actId="1036"/>
          <ac:spMkLst>
            <pc:docMk/>
            <pc:sldMk cId="112849218" sldId="284"/>
            <ac:spMk id="15" creationId="{AE6813ED-24AD-4B97-81E8-1AB0F411BB18}"/>
          </ac:spMkLst>
        </pc:spChg>
        <pc:spChg chg="mod">
          <ac:chgData name="Neil Heller" userId="49bd73e5788a2281" providerId="LiveId" clId="{514C98D9-59B9-4A99-A8B2-A5A9A1A7D95D}" dt="2021-05-25T23:17:51.235" v="2147" actId="20577"/>
          <ac:spMkLst>
            <pc:docMk/>
            <pc:sldMk cId="112849218" sldId="284"/>
            <ac:spMk id="18" creationId="{7CAC1F52-0DF9-40AD-A73B-E88D882714D2}"/>
          </ac:spMkLst>
        </pc:spChg>
        <pc:spChg chg="mod">
          <ac:chgData name="Neil Heller" userId="49bd73e5788a2281" providerId="LiveId" clId="{514C98D9-59B9-4A99-A8B2-A5A9A1A7D95D}" dt="2021-05-25T21:30:06.261" v="1839" actId="1038"/>
          <ac:spMkLst>
            <pc:docMk/>
            <pc:sldMk cId="112849218" sldId="284"/>
            <ac:spMk id="21" creationId="{6D8B0A34-676A-4200-BCAC-EB99DD6B72A5}"/>
          </ac:spMkLst>
        </pc:spChg>
        <pc:spChg chg="mod">
          <ac:chgData name="Neil Heller" userId="49bd73e5788a2281" providerId="LiveId" clId="{514C98D9-59B9-4A99-A8B2-A5A9A1A7D95D}" dt="2021-05-25T22:51:36.577" v="2133" actId="14100"/>
          <ac:spMkLst>
            <pc:docMk/>
            <pc:sldMk cId="112849218" sldId="284"/>
            <ac:spMk id="191" creationId="{00000000-0000-0000-0000-000000000000}"/>
          </ac:spMkLst>
        </pc:spChg>
        <pc:picChg chg="mod modCrop">
          <ac:chgData name="Neil Heller" userId="49bd73e5788a2281" providerId="LiveId" clId="{514C98D9-59B9-4A99-A8B2-A5A9A1A7D95D}" dt="2021-05-25T23:03:36.411" v="2143" actId="1036"/>
          <ac:picMkLst>
            <pc:docMk/>
            <pc:sldMk cId="112849218" sldId="284"/>
            <ac:picMk id="3" creationId="{C81E21ED-C1A9-4CC8-80ED-355CC779DEE7}"/>
          </ac:picMkLst>
        </pc:picChg>
        <pc:picChg chg="mod">
          <ac:chgData name="Neil Heller" userId="49bd73e5788a2281" providerId="LiveId" clId="{514C98D9-59B9-4A99-A8B2-A5A9A1A7D95D}" dt="2021-05-25T21:29:46.979" v="1826" actId="14826"/>
          <ac:picMkLst>
            <pc:docMk/>
            <pc:sldMk cId="112849218" sldId="284"/>
            <ac:picMk id="7" creationId="{33B53F3D-FE46-406C-B02B-B6239F666AE0}"/>
          </ac:picMkLst>
        </pc:picChg>
        <pc:cxnChg chg="mod">
          <ac:chgData name="Neil Heller" userId="49bd73e5788a2281" providerId="LiveId" clId="{514C98D9-59B9-4A99-A8B2-A5A9A1A7D95D}" dt="2021-05-25T23:03:36.411" v="2143" actId="1036"/>
          <ac:cxnSpMkLst>
            <pc:docMk/>
            <pc:sldMk cId="112849218" sldId="284"/>
            <ac:cxnSpMk id="11" creationId="{32B07C76-D402-40D9-9F31-A857675C6222}"/>
          </ac:cxnSpMkLst>
        </pc:cxnChg>
        <pc:cxnChg chg="mod">
          <ac:chgData name="Neil Heller" userId="49bd73e5788a2281" providerId="LiveId" clId="{514C98D9-59B9-4A99-A8B2-A5A9A1A7D95D}" dt="2021-05-25T23:03:36.411" v="2143" actId="1036"/>
          <ac:cxnSpMkLst>
            <pc:docMk/>
            <pc:sldMk cId="112849218" sldId="284"/>
            <ac:cxnSpMk id="25" creationId="{A955F83C-C05E-4792-BEF4-FBD742131397}"/>
          </ac:cxnSpMkLst>
        </pc:cxnChg>
        <pc:cxnChg chg="mod">
          <ac:chgData name="Neil Heller" userId="49bd73e5788a2281" providerId="LiveId" clId="{514C98D9-59B9-4A99-A8B2-A5A9A1A7D95D}" dt="2021-05-25T21:30:06.261" v="1839" actId="1038"/>
          <ac:cxnSpMkLst>
            <pc:docMk/>
            <pc:sldMk cId="112849218" sldId="284"/>
            <ac:cxnSpMk id="28" creationId="{C3B7AB64-4BE9-43C7-8C84-30717FAF953F}"/>
          </ac:cxnSpMkLst>
        </pc:cxnChg>
        <pc:cxnChg chg="mod">
          <ac:chgData name="Neil Heller" userId="49bd73e5788a2281" providerId="LiveId" clId="{514C98D9-59B9-4A99-A8B2-A5A9A1A7D95D}" dt="2021-05-25T21:30:06.261" v="1839" actId="1038"/>
          <ac:cxnSpMkLst>
            <pc:docMk/>
            <pc:sldMk cId="112849218" sldId="284"/>
            <ac:cxnSpMk id="30" creationId="{D5AD9602-B71E-49C7-84F6-F980AD8655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7b81e37d8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7b81e37d8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7b81e37d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7b81e37d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7b81e37d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7b81e37d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7b81e37d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7b81e37d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5745e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5745e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14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5745e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5745e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48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7b81e37d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7b81e37d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152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7b81e37d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7b81e37d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39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95745e2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95745e2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5745e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5745e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50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30f3bbe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30f3bbe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7b81e37d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7b81e37d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671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7b81e37d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7b81e37d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230f3bb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230f3bb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7b81e37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7b81e37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Here are illustrations of about 50 different building types that respond to various household needs, family arrangements, and income levels.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7b81e37d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7b81e37d8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Based on our conversations with different working groups and the Project Team, we chose to Spot Test these three unit types in 3 different zones: SR1, SB1, and SB2A.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This next slide will show better.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230f3bb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230f3bb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7b81e37d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7b81e37d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30f3bb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230f3bb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5745e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5745e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7b81e37d8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7b81e37d8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16350" y="3545288"/>
            <a:ext cx="711300" cy="524700"/>
          </a:xfrm>
          <a:prstGeom prst="flowChartMerge">
            <a:avLst/>
          </a:prstGeom>
          <a:solidFill>
            <a:srgbClr val="0C1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50" y="0"/>
            <a:ext cx="9164100" cy="3717600"/>
          </a:xfrm>
          <a:prstGeom prst="snip1Rect">
            <a:avLst>
              <a:gd name="adj" fmla="val 0"/>
            </a:avLst>
          </a:prstGeom>
          <a:solidFill>
            <a:srgbClr val="0C1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30800" y="619760"/>
            <a:ext cx="8282400" cy="20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Bitter"/>
              <a:buNone/>
              <a:defRPr sz="5600" b="1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0800" y="3988875"/>
            <a:ext cx="8282400" cy="12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9AAD"/>
              </a:buClr>
              <a:buSzPts val="3000"/>
              <a:buFont typeface="Bitter"/>
              <a:buNone/>
              <a:defRPr sz="3000">
                <a:solidFill>
                  <a:srgbClr val="789AAD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2270400" y="4954350"/>
            <a:ext cx="46032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-100025" y="-16775"/>
            <a:ext cx="9273300" cy="6955200"/>
          </a:xfrm>
          <a:prstGeom prst="snip1Rect">
            <a:avLst>
              <a:gd name="adj" fmla="val 0"/>
            </a:avLst>
          </a:pr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740825" y="947325"/>
            <a:ext cx="56781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2D3CE"/>
              </a:buClr>
              <a:buSzPts val="4800"/>
              <a:buFont typeface="Bitter"/>
              <a:buNone/>
              <a:defRPr sz="4800">
                <a:solidFill>
                  <a:srgbClr val="D2D3CE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11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0C1A29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8800" y="1439258"/>
            <a:ext cx="40452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2D3CE"/>
              </a:buClr>
              <a:buSzPts val="3600"/>
              <a:buFont typeface="Bitter"/>
              <a:buNone/>
              <a:defRPr sz="3600">
                <a:solidFill>
                  <a:srgbClr val="D2D3CE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318800" y="3871876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9AAD"/>
              </a:buClr>
              <a:buSzPts val="1900"/>
              <a:buNone/>
              <a:defRPr sz="1900">
                <a:solidFill>
                  <a:srgbClr val="789AA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2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847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4604225" y="0"/>
            <a:ext cx="4704900" cy="689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2"/>
          <p:cNvSpPr/>
          <p:nvPr/>
        </p:nvSpPr>
        <p:spPr>
          <a:xfrm rot="5400000">
            <a:off x="4247600" y="3149550"/>
            <a:ext cx="791700" cy="558900"/>
          </a:xfrm>
          <a:prstGeom prst="triangle">
            <a:avLst>
              <a:gd name="adj" fmla="val 50000"/>
            </a:avLst>
          </a:prstGeom>
          <a:solidFill>
            <a:srgbClr val="0C1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5098125" y="629250"/>
            <a:ext cx="3813000" cy="5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3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Caption">
  <p:cSld name="CAPTION_ONL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-62575" y="5582600"/>
            <a:ext cx="9273600" cy="806700"/>
          </a:xfrm>
          <a:prstGeom prst="rect">
            <a:avLst/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B978A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24625" y="5582592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A29"/>
              </a:buClr>
              <a:buSzPts val="2100"/>
              <a:buFont typeface="Bitter"/>
              <a:buNone/>
              <a:defRPr sz="2100" b="1">
                <a:solidFill>
                  <a:srgbClr val="0C1A29"/>
                </a:solidFill>
                <a:latin typeface="Bitter"/>
                <a:ea typeface="Bitter"/>
                <a:cs typeface="Bitter"/>
                <a:sym typeface="Bitter"/>
              </a:defRPr>
            </a:lvl1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4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06050" y="5435100"/>
            <a:ext cx="1101654" cy="110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>
  <p:cSld name="CUSTOM_1">
    <p:bg>
      <p:bgPr>
        <a:solidFill>
          <a:srgbClr val="0C1A2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C1A29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>
            <a:off x="3852600" y="3428992"/>
            <a:ext cx="1438800" cy="0"/>
          </a:xfrm>
          <a:prstGeom prst="straightConnector1">
            <a:avLst/>
          </a:prstGeom>
          <a:noFill/>
          <a:ln w="38100" cap="flat" cmpd="sng">
            <a:solidFill>
              <a:srgbClr val="789AA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3" name="Google Shape;93;p17"/>
          <p:cNvSpPr txBox="1">
            <a:spLocks noGrp="1"/>
          </p:cNvSpPr>
          <p:nvPr>
            <p:ph type="title" hasCustomPrompt="1"/>
          </p:nvPr>
        </p:nvSpPr>
        <p:spPr>
          <a:xfrm>
            <a:off x="311700" y="774458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Bitter"/>
              <a:buNone/>
              <a:defRPr sz="120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3823752"/>
            <a:ext cx="8520600" cy="21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789AAD"/>
              </a:buClr>
              <a:buSzPts val="2400"/>
              <a:buFont typeface="Bitter"/>
              <a:buChar char="●"/>
              <a:defRPr>
                <a:solidFill>
                  <a:srgbClr val="789AAD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2000"/>
              <a:buChar char="○"/>
              <a:defRPr>
                <a:solidFill>
                  <a:srgbClr val="789AAD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800"/>
              <a:buChar char="■"/>
              <a:defRPr>
                <a:solidFill>
                  <a:srgbClr val="789AAD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400"/>
              <a:buChar char="●"/>
              <a:defRPr>
                <a:solidFill>
                  <a:srgbClr val="789AAD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400"/>
              <a:buChar char="○"/>
              <a:defRPr>
                <a:solidFill>
                  <a:srgbClr val="789AAD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400"/>
              <a:buChar char="■"/>
              <a:defRPr>
                <a:solidFill>
                  <a:srgbClr val="789AAD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400"/>
              <a:buChar char="●"/>
              <a:defRPr>
                <a:solidFill>
                  <a:srgbClr val="789AAD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789AAD"/>
              </a:buClr>
              <a:buSzPts val="1400"/>
              <a:buChar char="○"/>
              <a:defRPr>
                <a:solidFill>
                  <a:srgbClr val="789AAD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789AAD"/>
              </a:buClr>
              <a:buSzPts val="1400"/>
              <a:buChar char="■"/>
              <a:defRPr>
                <a:solidFill>
                  <a:srgbClr val="789AAD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7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Word">
  <p:cSld name="BIG_NUMBER_1">
    <p:bg>
      <p:bgPr>
        <a:solidFill>
          <a:srgbClr val="0C1A2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8"/>
          <p:cNvCxnSpPr/>
          <p:nvPr/>
        </p:nvCxnSpPr>
        <p:spPr>
          <a:xfrm>
            <a:off x="4142550" y="754892"/>
            <a:ext cx="858900" cy="0"/>
          </a:xfrm>
          <a:prstGeom prst="straightConnector1">
            <a:avLst/>
          </a:prstGeom>
          <a:noFill/>
          <a:ln w="38100" cap="flat" cmpd="sng">
            <a:solidFill>
              <a:srgbClr val="A6003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921000" y="1982075"/>
            <a:ext cx="7302000" cy="25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 b="1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1" name="Google Shape;101;p18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4970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4156050" y="1736025"/>
            <a:ext cx="805200" cy="577200"/>
          </a:xfrm>
          <a:prstGeom prst="triangle">
            <a:avLst>
              <a:gd name="adj" fmla="val 50000"/>
            </a:avLst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26850" y="1959425"/>
            <a:ext cx="9171000" cy="3073500"/>
          </a:xfrm>
          <a:prstGeom prst="rect">
            <a:avLst/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30800" y="2418000"/>
            <a:ext cx="82824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itter"/>
              <a:buNone/>
              <a:defRPr sz="36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7672200" y="4131150"/>
            <a:ext cx="1395600" cy="81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C1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1725" y="2064350"/>
            <a:ext cx="1395600" cy="81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0C1A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4169400" y="4679075"/>
            <a:ext cx="805200" cy="577200"/>
          </a:xfrm>
          <a:prstGeom prst="triangle">
            <a:avLst>
              <a:gd name="adj" fmla="val 50000"/>
            </a:avLst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3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4"/>
          <p:cNvCxnSpPr/>
          <p:nvPr/>
        </p:nvCxnSpPr>
        <p:spPr>
          <a:xfrm rot="10800000" flipH="1">
            <a:off x="3030975" y="1706444"/>
            <a:ext cx="2845500" cy="23100"/>
          </a:xfrm>
          <a:prstGeom prst="straightConnector1">
            <a:avLst/>
          </a:prstGeom>
          <a:noFill/>
          <a:ln w="28575" cap="flat" cmpd="sng">
            <a:solidFill>
              <a:srgbClr val="A6003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707148"/>
            <a:ext cx="8520600" cy="7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0032"/>
              </a:buClr>
              <a:buSzPts val="3600"/>
              <a:buFont typeface="Bitter"/>
              <a:buNone/>
              <a:defRPr sz="3600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2028050"/>
            <a:ext cx="8520600" cy="4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Bitter"/>
              <a:buChar char="●"/>
              <a:defRPr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4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429200" y="1700769"/>
            <a:ext cx="8307600" cy="0"/>
          </a:xfrm>
          <a:prstGeom prst="straightConnector1">
            <a:avLst/>
          </a:prstGeom>
          <a:noFill/>
          <a:ln w="28575" cap="flat" cmpd="sng">
            <a:solidFill>
              <a:srgbClr val="A6003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0032"/>
              </a:buClr>
              <a:buSzPts val="3600"/>
              <a:buFont typeface="Bitter"/>
              <a:buNone/>
              <a:defRPr sz="3600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22412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Bitter"/>
              <a:buChar char="●"/>
              <a:defRPr sz="2400"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736900" y="22412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Bitter"/>
              <a:buChar char="●"/>
              <a:defRPr sz="2400"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8" name="Google Shape;38;p5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C1A29"/>
              </a:buClr>
              <a:buSzPts val="2400"/>
              <a:buFont typeface="Bitter"/>
              <a:buNone/>
              <a:defRPr sz="2400" b="1">
                <a:solidFill>
                  <a:srgbClr val="0C1A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6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Dark ">
  <p:cSld name="TITLE_ONLY_2">
    <p:bg>
      <p:bgPr>
        <a:solidFill>
          <a:srgbClr val="0C1A29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2D3CE"/>
              </a:buClr>
              <a:buSzPts val="2400"/>
              <a:buFont typeface="Bitter"/>
              <a:buNone/>
              <a:defRPr sz="2400" b="1">
                <a:solidFill>
                  <a:srgbClr val="D2D3CE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" name="Google Shape;46;p7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+ Pictur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-75125" y="-13425"/>
            <a:ext cx="9223500" cy="1610400"/>
          </a:xfrm>
          <a:prstGeom prst="snip1Rect">
            <a:avLst>
              <a:gd name="adj" fmla="val 1388"/>
            </a:avLst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89AAD"/>
              </a:solidFill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itter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8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+ Two Columns">
  <p:cSld name="TITLE_ONLY_1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75125" y="-13425"/>
            <a:ext cx="9299700" cy="1610400"/>
          </a:xfrm>
          <a:prstGeom prst="snip1Rect">
            <a:avLst>
              <a:gd name="adj" fmla="val 1388"/>
            </a:avLst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itter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460750" y="1771525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2"/>
          </p:nvPr>
        </p:nvSpPr>
        <p:spPr>
          <a:xfrm>
            <a:off x="5125425" y="1771525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9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+ Two Column Text">
  <p:cSld name="TITLE_ONLY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-62575" y="-13425"/>
            <a:ext cx="9210900" cy="1610400"/>
          </a:xfrm>
          <a:prstGeom prst="snip1Rect">
            <a:avLst>
              <a:gd name="adj" fmla="val 1388"/>
            </a:avLst>
          </a:prstGeom>
          <a:solidFill>
            <a:srgbClr val="789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itter"/>
              <a:buNone/>
              <a:defRPr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460750" y="1771525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2"/>
          </p:nvPr>
        </p:nvSpPr>
        <p:spPr>
          <a:xfrm>
            <a:off x="5125425" y="1771525"/>
            <a:ext cx="3516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3"/>
          </p:nvPr>
        </p:nvSpPr>
        <p:spPr>
          <a:xfrm>
            <a:off x="608400" y="2965975"/>
            <a:ext cx="3368700" cy="32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4"/>
          </p:nvPr>
        </p:nvSpPr>
        <p:spPr>
          <a:xfrm>
            <a:off x="5199225" y="2965975"/>
            <a:ext cx="3368700" cy="32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7" name="Google Shape;67;p10" descr="IncDev Official Brand Pack_Circle_Gre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5348" y="5344648"/>
            <a:ext cx="1513299" cy="1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C1A29"/>
              </a:buClr>
              <a:buSzPts val="3000"/>
              <a:buFont typeface="Bitter"/>
              <a:buNone/>
              <a:defRPr sz="3000" b="1">
                <a:solidFill>
                  <a:srgbClr val="0C1A29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itter"/>
              <a:buChar char="●"/>
              <a:defRPr sz="2400"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Char char="○"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ontserrat"/>
              <a:buChar char="■"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430800" y="619760"/>
            <a:ext cx="8282400" cy="20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South Tucson, AZ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Spot Tests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430800" y="3988875"/>
            <a:ext cx="8282400" cy="12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Incremental Development Alliance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2"/>
          </p:nvPr>
        </p:nvSpPr>
        <p:spPr>
          <a:xfrm>
            <a:off x="1615549" y="4965925"/>
            <a:ext cx="5912901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Neil Heller, Neighborhood Workshop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Four Unit House Image</a:t>
            </a:r>
            <a:endParaRPr lang="en-GB" sz="3600" dirty="0">
              <a:solidFill>
                <a:srgbClr val="A600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F7B2D-35E9-49E0-A339-60BF85F4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1077" y="1188148"/>
            <a:ext cx="6376868" cy="4782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E20E0-A834-46E6-9A89-46B79B6178B5}"/>
              </a:ext>
            </a:extLst>
          </p:cNvPr>
          <p:cNvSpPr txBox="1"/>
          <p:nvPr/>
        </p:nvSpPr>
        <p:spPr>
          <a:xfrm>
            <a:off x="6885912" y="5970799"/>
            <a:ext cx="1656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via: sightline.org</a:t>
            </a:r>
          </a:p>
        </p:txBody>
      </p:sp>
    </p:spTree>
    <p:extLst>
      <p:ext uri="{BB962C8B-B14F-4D97-AF65-F5344CB8AC3E}">
        <p14:creationId xmlns:p14="http://schemas.microsoft.com/office/powerpoint/2010/main" val="4704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311700" y="459233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Four Unit House </a:t>
            </a:r>
            <a:br>
              <a:rPr lang="en-GB" dirty="0"/>
            </a:br>
            <a:r>
              <a:rPr lang="en-GB" dirty="0"/>
              <a:t> SR1 Zoning Considerations</a:t>
            </a:r>
            <a:endParaRPr dirty="0"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311700" y="2241275"/>
            <a:ext cx="8520600" cy="415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/>
              <a:t>Up to four units not currently allowed.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Does not meet minimum lot size.</a:t>
            </a:r>
          </a:p>
          <a:p>
            <a:pPr marL="457200" lvl="1" indent="0">
              <a:buNone/>
            </a:pPr>
            <a:r>
              <a:rPr lang="en-US" sz="1700" i="1" dirty="0"/>
              <a:t>- would </a:t>
            </a:r>
            <a:r>
              <a:rPr lang="en-US" sz="1500" i="1" dirty="0"/>
              <a:t>require</a:t>
            </a:r>
            <a:r>
              <a:rPr lang="en-US" sz="1700" i="1" dirty="0"/>
              <a:t> purchase of additional lot = 2x land costs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If units were bigger, would exceed max lot coverage.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Does not meet minimum side yard setbacks.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Parking is provided at 1 space per unit.</a:t>
            </a:r>
          </a:p>
          <a:p>
            <a:pPr marL="457200" lvl="1" indent="0">
              <a:buNone/>
            </a:pPr>
            <a:r>
              <a:rPr lang="en-GB" sz="1700" i="1" dirty="0"/>
              <a:t>- 2 per unit would require 40% of lot area</a:t>
            </a:r>
            <a:endParaRPr sz="17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Live-Work ACU (STEP example)</a:t>
            </a:r>
            <a:endParaRPr dirty="0"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l="38218" t="34100" r="12926" b="14667"/>
          <a:stretch/>
        </p:blipFill>
        <p:spPr>
          <a:xfrm>
            <a:off x="1211975" y="1990350"/>
            <a:ext cx="7030252" cy="37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Live-Work ACU Input/Outputs</a:t>
            </a:r>
            <a:endParaRPr dirty="0"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311700" y="22412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Physical: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5,262 total sf</a:t>
            </a:r>
            <a:endParaRPr sz="2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>
                <a:latin typeface="Montserrat"/>
                <a:sym typeface="Montserrat"/>
              </a:rPr>
              <a:t>(4)(900 sf residential)</a:t>
            </a:r>
            <a:endParaRPr sz="1500" i="1" dirty="0">
              <a:latin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>
                <a:latin typeface="Montserrat"/>
                <a:sym typeface="Montserrat"/>
              </a:rPr>
              <a:t>(2)(500 sf workspace)</a:t>
            </a:r>
            <a:endParaRPr sz="1500" i="1" dirty="0"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/>
              <a:t>2 stories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6,883 sf lot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Parking: 1 per Unit</a:t>
            </a:r>
            <a:endParaRPr sz="2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1" dirty="0">
                <a:latin typeface="Montserrat"/>
                <a:sym typeface="Montserrat"/>
              </a:rPr>
              <a:t>(none for workspace)</a:t>
            </a:r>
            <a:endParaRPr sz="1500" i="1" dirty="0">
              <a:latin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300"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4311601" y="2241276"/>
            <a:ext cx="4751376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Financial: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Financed owner-occupied </a:t>
            </a:r>
            <a:endParaRPr sz="21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Total Cost: $1,136,972 </a:t>
            </a:r>
            <a:endParaRPr lang="en-GB" sz="2100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/>
              <a:t>Residential: $185 </a:t>
            </a:r>
            <a:r>
              <a:rPr lang="en-GB" sz="1500" i="1" dirty="0" err="1"/>
              <a:t>psf</a:t>
            </a:r>
            <a:endParaRPr lang="en-GB" sz="1500" i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i="1" dirty="0"/>
              <a:t>Commercial: $125 </a:t>
            </a:r>
            <a:r>
              <a:rPr lang="en-GB" sz="1500" i="1" dirty="0" err="1"/>
              <a:t>psf</a:t>
            </a:r>
            <a:endParaRPr sz="15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Residential Mo. Rent: $1,330 Commercial Mo. Rent: $1,000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Res. Cash-on-Cash Return: 7%</a:t>
            </a:r>
          </a:p>
          <a:p>
            <a:pPr marL="0" indent="0">
              <a:buNone/>
            </a:pPr>
            <a:r>
              <a:rPr lang="en-GB" sz="2100" dirty="0"/>
              <a:t>Non-Res. Cash-on-Cash Return: 18%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A60032"/>
                </a:solidFill>
              </a:rPr>
              <a:t>Live-Work ACU Site Plan</a:t>
            </a:r>
            <a:endParaRPr sz="3600" dirty="0">
              <a:solidFill>
                <a:srgbClr val="A60032"/>
              </a:solidFill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1E21ED-C1A9-4CC8-80ED-355CC779D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6" t="6466" r="43738" b="2736"/>
          <a:stretch/>
        </p:blipFill>
        <p:spPr>
          <a:xfrm>
            <a:off x="1280475" y="1261742"/>
            <a:ext cx="2524843" cy="4698261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BD86204-E479-4C8B-B287-35D0727E5E9A}"/>
              </a:ext>
            </a:extLst>
          </p:cNvPr>
          <p:cNvSpPr/>
          <p:nvPr/>
        </p:nvSpPr>
        <p:spPr>
          <a:xfrm>
            <a:off x="2539373" y="3575334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AE6813ED-24AD-4B97-81E8-1AB0F411BB18}"/>
              </a:ext>
            </a:extLst>
          </p:cNvPr>
          <p:cNvSpPr/>
          <p:nvPr/>
        </p:nvSpPr>
        <p:spPr>
          <a:xfrm>
            <a:off x="2502429" y="4708187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7" name="Picture 6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33B53F3D-FE46-406C-B02B-B6239F666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5" t="10911" r="1772" b="4707"/>
          <a:stretch/>
        </p:blipFill>
        <p:spPr>
          <a:xfrm>
            <a:off x="3805318" y="2157675"/>
            <a:ext cx="4572318" cy="3136057"/>
          </a:xfrm>
          <a:prstGeom prst="rect">
            <a:avLst/>
          </a:prstGeom>
        </p:spPr>
      </p:pic>
      <p:sp>
        <p:nvSpPr>
          <p:cNvPr id="18" name="Google Shape;185;p29">
            <a:extLst>
              <a:ext uri="{FF2B5EF4-FFF2-40B4-BE49-F238E27FC236}">
                <a16:creationId xmlns:a16="http://schemas.microsoft.com/office/drawing/2014/main" id="{7CAC1F52-0DF9-40AD-A73B-E88D882714D2}"/>
              </a:ext>
            </a:extLst>
          </p:cNvPr>
          <p:cNvSpPr txBox="1">
            <a:spLocks/>
          </p:cNvSpPr>
          <p:nvPr/>
        </p:nvSpPr>
        <p:spPr>
          <a:xfrm>
            <a:off x="3989446" y="983877"/>
            <a:ext cx="3369807" cy="133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6,883 sf lot zoned SB2A on South 6</a:t>
            </a:r>
            <a:r>
              <a:rPr lang="en-US" sz="23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1D2CE-DFEE-46E6-BAD1-FE3575E04096}"/>
              </a:ext>
            </a:extLst>
          </p:cNvPr>
          <p:cNvSpPr txBox="1"/>
          <p:nvPr/>
        </p:nvSpPr>
        <p:spPr>
          <a:xfrm>
            <a:off x="1873667" y="5890806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6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8B0A34-676A-4200-BCAC-EB99DD6B72A5}"/>
              </a:ext>
            </a:extLst>
          </p:cNvPr>
          <p:cNvSpPr txBox="1"/>
          <p:nvPr/>
        </p:nvSpPr>
        <p:spPr>
          <a:xfrm rot="18658889">
            <a:off x="7248102" y="4599760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6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07C76-D402-40D9-9F31-A857675C6222}"/>
              </a:ext>
            </a:extLst>
          </p:cNvPr>
          <p:cNvCxnSpPr>
            <a:cxnSpLocks/>
          </p:cNvCxnSpPr>
          <p:nvPr/>
        </p:nvCxnSpPr>
        <p:spPr>
          <a:xfrm flipH="1">
            <a:off x="1280475" y="6044694"/>
            <a:ext cx="439837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55F83C-C05E-4792-BEF4-FBD742131397}"/>
              </a:ext>
            </a:extLst>
          </p:cNvPr>
          <p:cNvCxnSpPr>
            <a:cxnSpLocks/>
          </p:cNvCxnSpPr>
          <p:nvPr/>
        </p:nvCxnSpPr>
        <p:spPr>
          <a:xfrm>
            <a:off x="3278736" y="6054775"/>
            <a:ext cx="361566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B7AB64-4BE9-43C7-8C84-30717FAF953F}"/>
              </a:ext>
            </a:extLst>
          </p:cNvPr>
          <p:cNvCxnSpPr>
            <a:cxnSpLocks/>
          </p:cNvCxnSpPr>
          <p:nvPr/>
        </p:nvCxnSpPr>
        <p:spPr>
          <a:xfrm flipV="1">
            <a:off x="8419976" y="3963085"/>
            <a:ext cx="254197" cy="30280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D9602-B71E-49C7-84F6-F980AD865536}"/>
              </a:ext>
            </a:extLst>
          </p:cNvPr>
          <p:cNvCxnSpPr>
            <a:cxnSpLocks/>
          </p:cNvCxnSpPr>
          <p:nvPr/>
        </p:nvCxnSpPr>
        <p:spPr>
          <a:xfrm flipH="1">
            <a:off x="7200088" y="5308449"/>
            <a:ext cx="287567" cy="30402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83AF5393-0E6B-4BBB-9D91-6B197111E48A}"/>
              </a:ext>
            </a:extLst>
          </p:cNvPr>
          <p:cNvSpPr/>
          <p:nvPr/>
        </p:nvSpPr>
        <p:spPr>
          <a:xfrm>
            <a:off x="1873667" y="2066743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4244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A60032"/>
                </a:solidFill>
              </a:rPr>
              <a:t>Live-Work ACU Image</a:t>
            </a:r>
            <a:endParaRPr sz="3600" dirty="0">
              <a:solidFill>
                <a:srgbClr val="A60032"/>
              </a:solidFill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0212" y="1261742"/>
            <a:ext cx="4894929" cy="489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56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311700" y="477705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Live-Work ACU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SB2A </a:t>
            </a:r>
            <a:r>
              <a:rPr lang="en-GB" dirty="0"/>
              <a:t>Zoning Considerations</a:t>
            </a:r>
            <a:endParaRPr dirty="0"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311700" y="2241275"/>
            <a:ext cx="85206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Accessory Commercial Unit (ACU) – Allowed?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Does not meet front setback requirements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Does not meet side setbacks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300" dirty="0"/>
              <a:t>Parking is provided one per residential unit. (Code </a:t>
            </a:r>
            <a:r>
              <a:rPr lang="en-GB" sz="2300" dirty="0" err="1"/>
              <a:t>reqs</a:t>
            </a:r>
            <a:r>
              <a:rPr lang="en-GB" sz="2300" dirty="0"/>
              <a:t> 5)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700" dirty="0"/>
              <a:t>None for non-residential workspace</a:t>
            </a:r>
            <a:endParaRPr sz="1700" u="sng" dirty="0"/>
          </a:p>
        </p:txBody>
      </p:sp>
    </p:spTree>
    <p:extLst>
      <p:ext uri="{BB962C8B-B14F-4D97-AF65-F5344CB8AC3E}">
        <p14:creationId xmlns:p14="http://schemas.microsoft.com/office/powerpoint/2010/main" val="96656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Commercial/Condo Village (STEP example)</a:t>
            </a:r>
            <a:endParaRPr dirty="0"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/>
          <a:srcRect l="11157" t="18030" r="9085" b="16013"/>
          <a:stretch/>
        </p:blipFill>
        <p:spPr>
          <a:xfrm>
            <a:off x="1492318" y="2152892"/>
            <a:ext cx="5879940" cy="25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9;p28">
            <a:extLst>
              <a:ext uri="{FF2B5EF4-FFF2-40B4-BE49-F238E27FC236}">
                <a16:creationId xmlns:a16="http://schemas.microsoft.com/office/drawing/2014/main" id="{51DCCCC6-DFF3-46C3-BC35-23A7B129DA57}"/>
              </a:ext>
            </a:extLst>
          </p:cNvPr>
          <p:cNvPicPr preferRelativeResize="0"/>
          <p:nvPr/>
        </p:nvPicPr>
        <p:blipFill rotWithShape="1">
          <a:blip r:embed="rId4"/>
          <a:srcRect l="23637" t="38897" r="18095" b="17841"/>
          <a:stretch/>
        </p:blipFill>
        <p:spPr>
          <a:xfrm>
            <a:off x="4432288" y="3738624"/>
            <a:ext cx="3426107" cy="1307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68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376339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Commercial/Condo Village Input/Outputs</a:t>
            </a:r>
            <a:endParaRPr dirty="0"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22412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Physical: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7,600 sf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/>
              <a:t>(4) 1-2 story res units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/>
              <a:t>(5) 1-story micro commercial units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7,700 sf lot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Parking </a:t>
            </a:r>
            <a:r>
              <a:rPr lang="en-GB" sz="2300" u="sng" dirty="0"/>
              <a:t>required</a:t>
            </a:r>
            <a:r>
              <a:rPr lang="en-GB" sz="2300" dirty="0"/>
              <a:t>: none</a:t>
            </a:r>
            <a:endParaRPr sz="2200" i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300" dirty="0"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2"/>
          </p:nvPr>
        </p:nvSpPr>
        <p:spPr>
          <a:xfrm>
            <a:off x="4746425" y="18983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Financial: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Commercial Financing</a:t>
            </a:r>
            <a:endParaRPr sz="21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Total Cost: $1,488,148 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GB" sz="1500" dirty="0"/>
              <a:t> Residential $185 </a:t>
            </a:r>
            <a:r>
              <a:rPr lang="en-GB" sz="1500" dirty="0" err="1"/>
              <a:t>psf</a:t>
            </a:r>
            <a:endParaRPr lang="en-GB" sz="15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GB" sz="1500" dirty="0"/>
              <a:t>Retail $125psf</a:t>
            </a:r>
            <a:endParaRPr sz="1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Commercial Mo. Rent: $1,100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Project Return Rate (sale) 18%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Unit Sale </a:t>
            </a:r>
            <a:r>
              <a:rPr lang="en-GB" sz="2100" dirty="0" err="1"/>
              <a:t>Avg</a:t>
            </a:r>
            <a:r>
              <a:rPr lang="en-GB" sz="2100" dirty="0"/>
              <a:t>: $330k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Commercial Cash-on-Cash Return: 10%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1068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Commercial/Condo Village 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Image &amp; Site Plan</a:t>
            </a:r>
            <a:endParaRPr sz="3600" dirty="0">
              <a:solidFill>
                <a:srgbClr val="A600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E21ED-C1A9-4CC8-80ED-355CC779D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5" t="1" r="35371" b="-1803"/>
          <a:stretch/>
        </p:blipFill>
        <p:spPr>
          <a:xfrm>
            <a:off x="960699" y="1356992"/>
            <a:ext cx="2844619" cy="4782949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BD86204-E479-4C8B-B287-35D0727E5E9A}"/>
              </a:ext>
            </a:extLst>
          </p:cNvPr>
          <p:cNvSpPr/>
          <p:nvPr/>
        </p:nvSpPr>
        <p:spPr>
          <a:xfrm>
            <a:off x="2330520" y="2707663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AE6813ED-24AD-4B97-81E8-1AB0F411BB18}"/>
              </a:ext>
            </a:extLst>
          </p:cNvPr>
          <p:cNvSpPr/>
          <p:nvPr/>
        </p:nvSpPr>
        <p:spPr>
          <a:xfrm>
            <a:off x="2330519" y="4250803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53F3D-FE46-406C-B02B-B6239F666A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89" b="3689"/>
          <a:stretch/>
        </p:blipFill>
        <p:spPr>
          <a:xfrm>
            <a:off x="3805318" y="2157675"/>
            <a:ext cx="4572318" cy="3136057"/>
          </a:xfrm>
          <a:prstGeom prst="rect">
            <a:avLst/>
          </a:prstGeom>
        </p:spPr>
      </p:pic>
      <p:sp>
        <p:nvSpPr>
          <p:cNvPr id="18" name="Google Shape;185;p29">
            <a:extLst>
              <a:ext uri="{FF2B5EF4-FFF2-40B4-BE49-F238E27FC236}">
                <a16:creationId xmlns:a16="http://schemas.microsoft.com/office/drawing/2014/main" id="{7CAC1F52-0DF9-40AD-A73B-E88D882714D2}"/>
              </a:ext>
            </a:extLst>
          </p:cNvPr>
          <p:cNvSpPr txBox="1">
            <a:spLocks/>
          </p:cNvSpPr>
          <p:nvPr/>
        </p:nvSpPr>
        <p:spPr>
          <a:xfrm>
            <a:off x="3934456" y="1183549"/>
            <a:ext cx="3369807" cy="133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7,700 sf lot zoned SB1 on West 29</a:t>
            </a:r>
            <a:r>
              <a:rPr lang="en-US" sz="23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1D2CE-DFEE-46E6-BAD1-FE3575E04096}"/>
              </a:ext>
            </a:extLst>
          </p:cNvPr>
          <p:cNvSpPr txBox="1"/>
          <p:nvPr/>
        </p:nvSpPr>
        <p:spPr>
          <a:xfrm>
            <a:off x="1619018" y="6148105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29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8B0A34-676A-4200-BCAC-EB99DD6B72A5}"/>
              </a:ext>
            </a:extLst>
          </p:cNvPr>
          <p:cNvSpPr txBox="1"/>
          <p:nvPr/>
        </p:nvSpPr>
        <p:spPr>
          <a:xfrm rot="18658889">
            <a:off x="7352277" y="4622910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 29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07C76-D402-40D9-9F31-A857675C6222}"/>
              </a:ext>
            </a:extLst>
          </p:cNvPr>
          <p:cNvCxnSpPr>
            <a:cxnSpLocks/>
          </p:cNvCxnSpPr>
          <p:nvPr/>
        </p:nvCxnSpPr>
        <p:spPr>
          <a:xfrm flipH="1">
            <a:off x="1025826" y="6301993"/>
            <a:ext cx="439837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55F83C-C05E-4792-BEF4-FBD742131397}"/>
              </a:ext>
            </a:extLst>
          </p:cNvPr>
          <p:cNvCxnSpPr>
            <a:cxnSpLocks/>
          </p:cNvCxnSpPr>
          <p:nvPr/>
        </p:nvCxnSpPr>
        <p:spPr>
          <a:xfrm>
            <a:off x="3024087" y="6312074"/>
            <a:ext cx="361566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B7AB64-4BE9-43C7-8C84-30717FAF953F}"/>
              </a:ext>
            </a:extLst>
          </p:cNvPr>
          <p:cNvCxnSpPr>
            <a:cxnSpLocks/>
          </p:cNvCxnSpPr>
          <p:nvPr/>
        </p:nvCxnSpPr>
        <p:spPr>
          <a:xfrm flipV="1">
            <a:off x="8524151" y="3986235"/>
            <a:ext cx="254197" cy="30280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D9602-B71E-49C7-84F6-F980AD865536}"/>
              </a:ext>
            </a:extLst>
          </p:cNvPr>
          <p:cNvCxnSpPr>
            <a:cxnSpLocks/>
          </p:cNvCxnSpPr>
          <p:nvPr/>
        </p:nvCxnSpPr>
        <p:spPr>
          <a:xfrm flipH="1">
            <a:off x="7304263" y="5331599"/>
            <a:ext cx="287567" cy="30402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83AF5393-0E6B-4BBB-9D91-6B197111E48A}"/>
              </a:ext>
            </a:extLst>
          </p:cNvPr>
          <p:cNvSpPr/>
          <p:nvPr/>
        </p:nvSpPr>
        <p:spPr>
          <a:xfrm>
            <a:off x="750295" y="2534664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284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30800" y="2418000"/>
            <a:ext cx="82824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get started.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Commercial/Condo Village 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Image &amp; Site Plan</a:t>
            </a:r>
            <a:endParaRPr lang="en-GB" sz="3600" dirty="0">
              <a:solidFill>
                <a:srgbClr val="A60032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/>
          <a:srcRect/>
          <a:stretch/>
        </p:blipFill>
        <p:spPr>
          <a:xfrm>
            <a:off x="713123" y="1544396"/>
            <a:ext cx="8119177" cy="45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2678D-FFAF-4191-9977-A6CE9C8E3502}"/>
              </a:ext>
            </a:extLst>
          </p:cNvPr>
          <p:cNvSpPr txBox="1"/>
          <p:nvPr/>
        </p:nvSpPr>
        <p:spPr>
          <a:xfrm>
            <a:off x="6737282" y="5880601"/>
            <a:ext cx="209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Image via: gureilladevelopment.com</a:t>
            </a:r>
          </a:p>
        </p:txBody>
      </p:sp>
    </p:spTree>
    <p:extLst>
      <p:ext uri="{BB962C8B-B14F-4D97-AF65-F5344CB8AC3E}">
        <p14:creationId xmlns:p14="http://schemas.microsoft.com/office/powerpoint/2010/main" val="403308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311700" y="477705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Commercial/Condo Village 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SB1 </a:t>
            </a:r>
            <a:r>
              <a:rPr lang="en-GB" dirty="0"/>
              <a:t>Zoning Considerations</a:t>
            </a:r>
            <a:endParaRPr dirty="0"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311700" y="2241275"/>
            <a:ext cx="85206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Does not meet minimum front or rear setback requirements.</a:t>
            </a:r>
            <a:endParaRPr sz="2300" dirty="0"/>
          </a:p>
          <a:p>
            <a:pPr marL="0" lvl="0" indent="0" algn="l" rtl="0">
              <a:spcBef>
                <a:spcPts val="1600"/>
              </a:spcBef>
              <a:buNone/>
            </a:pPr>
            <a:r>
              <a:rPr lang="en-GB" sz="2300" dirty="0"/>
              <a:t>Parking is provided on-street.</a:t>
            </a:r>
          </a:p>
          <a:p>
            <a:pPr marL="0" lvl="0" indent="0" algn="l" rtl="0">
              <a:spcBef>
                <a:spcPts val="1600"/>
              </a:spcBef>
              <a:buNone/>
            </a:pPr>
            <a:r>
              <a:rPr lang="en-GB" sz="2300" dirty="0"/>
              <a:t>Does not meet minimum building separation requirements.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300" dirty="0"/>
              <a:t>Others? </a:t>
            </a:r>
            <a:endParaRPr sz="2300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1740825" y="947325"/>
            <a:ext cx="56781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hear your thoughts now.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146048"/>
            <a:ext cx="8520600" cy="7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Buildings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124900" y="694450"/>
            <a:ext cx="489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Increments of the Neighborhood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0" y="1529613"/>
            <a:ext cx="9025498" cy="507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146048"/>
            <a:ext cx="8520600" cy="7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Buildings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2124900" y="694450"/>
            <a:ext cx="489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Increments of the Neighborhood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0" y="1529613"/>
            <a:ext cx="9025498" cy="507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1226528" y="5110190"/>
            <a:ext cx="1047900" cy="7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710275" y="5813150"/>
            <a:ext cx="1047900" cy="7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710275" y="4467250"/>
            <a:ext cx="1047900" cy="7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29;p22">
            <a:extLst>
              <a:ext uri="{FF2B5EF4-FFF2-40B4-BE49-F238E27FC236}">
                <a16:creationId xmlns:a16="http://schemas.microsoft.com/office/drawing/2014/main" id="{062CE829-7131-4EB7-AA37-BC838E52B56A}"/>
              </a:ext>
            </a:extLst>
          </p:cNvPr>
          <p:cNvSpPr/>
          <p:nvPr/>
        </p:nvSpPr>
        <p:spPr>
          <a:xfrm>
            <a:off x="6841491" y="3717626"/>
            <a:ext cx="1047900" cy="7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9E26A4-993F-48F5-9018-BBBB7A9693A0}"/>
              </a:ext>
            </a:extLst>
          </p:cNvPr>
          <p:cNvCxnSpPr>
            <a:endCxn id="128" idx="3"/>
          </p:cNvCxnSpPr>
          <p:nvPr/>
        </p:nvCxnSpPr>
        <p:spPr>
          <a:xfrm flipH="1" flipV="1">
            <a:off x="2274428" y="5460590"/>
            <a:ext cx="3435847" cy="70296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Spot Test - 3 Types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/>
          <a:srcRect l="31121" t="18057" r="11226" b="14576"/>
          <a:stretch/>
        </p:blipFill>
        <p:spPr>
          <a:xfrm>
            <a:off x="65988" y="1787230"/>
            <a:ext cx="3572759" cy="214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4">
            <a:alphaModFix/>
          </a:blip>
          <a:srcRect l="38218" t="34100" r="12926" b="14667"/>
          <a:stretch/>
        </p:blipFill>
        <p:spPr>
          <a:xfrm>
            <a:off x="2981325" y="1982171"/>
            <a:ext cx="3867049" cy="208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 rotWithShape="1">
          <a:blip r:embed="rId5"/>
          <a:srcRect l="11073" r="22693"/>
          <a:stretch/>
        </p:blipFill>
        <p:spPr>
          <a:xfrm>
            <a:off x="6458101" y="1785153"/>
            <a:ext cx="2685900" cy="208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218225" y="4133850"/>
            <a:ext cx="289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rPr>
              <a:t>4 Unit House</a:t>
            </a:r>
            <a:endParaRPr b="1" dirty="0">
              <a:solidFill>
                <a:srgbClr val="A60032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rPr>
              <a:t>(Owner-Occupied)</a:t>
            </a:r>
            <a:endParaRPr dirty="0">
              <a:solidFill>
                <a:srgbClr val="A6003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2800350" y="4133850"/>
            <a:ext cx="264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rPr>
              <a:t>Live-Work ACU</a:t>
            </a:r>
            <a:endParaRPr b="1">
              <a:solidFill>
                <a:srgbClr val="A60032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rPr>
              <a:t>(Accessory Commercial Unit)</a:t>
            </a:r>
            <a:endParaRPr>
              <a:solidFill>
                <a:srgbClr val="A6003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5619899" y="4133850"/>
            <a:ext cx="308999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A60032"/>
                </a:solidFill>
                <a:latin typeface="Bitter"/>
                <a:ea typeface="Bitter"/>
                <a:cs typeface="Bitter"/>
                <a:sym typeface="Bitter"/>
              </a:rPr>
              <a:t>Micro Commercial/Condo Village </a:t>
            </a:r>
            <a:endParaRPr b="1" dirty="0">
              <a:solidFill>
                <a:srgbClr val="A6003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9" name="Google Shape;138;p23">
            <a:extLst>
              <a:ext uri="{FF2B5EF4-FFF2-40B4-BE49-F238E27FC236}">
                <a16:creationId xmlns:a16="http://schemas.microsoft.com/office/drawing/2014/main" id="{D10F896C-828A-4DE4-8025-6D906762638E}"/>
              </a:ext>
            </a:extLst>
          </p:cNvPr>
          <p:cNvPicPr preferRelativeResize="0"/>
          <p:nvPr/>
        </p:nvPicPr>
        <p:blipFill rotWithShape="1">
          <a:blip r:embed="rId6"/>
          <a:srcRect l="24072" t="35985" r="31527" b="18350"/>
          <a:stretch/>
        </p:blipFill>
        <p:spPr>
          <a:xfrm>
            <a:off x="5179410" y="3056618"/>
            <a:ext cx="1800519" cy="95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322100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Four Unit House (STEP example)</a:t>
            </a:r>
            <a:endParaRPr dirty="0"/>
          </a:p>
        </p:txBody>
      </p:sp>
      <p:pic>
        <p:nvPicPr>
          <p:cNvPr id="4" name="Google Shape;136;p23">
            <a:extLst>
              <a:ext uri="{FF2B5EF4-FFF2-40B4-BE49-F238E27FC236}">
                <a16:creationId xmlns:a16="http://schemas.microsoft.com/office/drawing/2014/main" id="{6773745D-FDD8-467D-A24D-7805F0106844}"/>
              </a:ext>
            </a:extLst>
          </p:cNvPr>
          <p:cNvPicPr preferRelativeResize="0"/>
          <p:nvPr/>
        </p:nvPicPr>
        <p:blipFill rotWithShape="1">
          <a:blip r:embed="rId3"/>
          <a:srcRect l="31121" t="18057" r="11226" b="14576"/>
          <a:stretch/>
        </p:blipFill>
        <p:spPr>
          <a:xfrm>
            <a:off x="1215248" y="1636687"/>
            <a:ext cx="6713503" cy="403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Four Unit House Inputs/Outputs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2241276"/>
            <a:ext cx="39999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Physical: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4,235 total sf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500" i="1" dirty="0"/>
              <a:t>(4)(900 sf residential)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2 stories </a:t>
            </a:r>
            <a:r>
              <a:rPr lang="en-GB" sz="1500" i="1" dirty="0">
                <a:latin typeface="Montserrat"/>
                <a:sym typeface="Montserrat"/>
              </a:rPr>
              <a:t>(25 feet)</a:t>
            </a:r>
            <a:endParaRPr sz="1500" i="1" dirty="0">
              <a:latin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6,486 sf lot</a:t>
            </a:r>
            <a:endParaRPr sz="2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300" dirty="0"/>
              <a:t>Parked at 1 space per unit</a:t>
            </a:r>
            <a:endParaRPr sz="2300" u="sng" dirty="0"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2"/>
          </p:nvPr>
        </p:nvSpPr>
        <p:spPr>
          <a:xfrm>
            <a:off x="4736900" y="2241275"/>
            <a:ext cx="41880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Financial: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 dirty="0"/>
              <a:t>Financed Owner-Occupied</a:t>
            </a:r>
            <a:endParaRPr sz="23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>
                <a:latin typeface="Montserrat"/>
                <a:sym typeface="Montserrat"/>
              </a:rPr>
              <a:t>(3% over 30 years)</a:t>
            </a:r>
            <a:endParaRPr sz="1800" i="1" dirty="0">
              <a:latin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Total Cost: $992,188</a:t>
            </a:r>
            <a:endParaRPr lang="en-GB" sz="2100" i="1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GB" i="1" dirty="0"/>
              <a:t>Residential: $185 </a:t>
            </a:r>
            <a:r>
              <a:rPr lang="en-GB" i="1" dirty="0" err="1"/>
              <a:t>psf</a:t>
            </a:r>
            <a:endParaRPr sz="21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Mo. Rent: $1,499 </a:t>
            </a:r>
            <a:r>
              <a:rPr lang="en-GB" sz="2100" i="1" dirty="0"/>
              <a:t>($1.67 </a:t>
            </a:r>
            <a:r>
              <a:rPr lang="en-GB" sz="2100" i="1" dirty="0" err="1"/>
              <a:t>psf</a:t>
            </a:r>
            <a:r>
              <a:rPr lang="en-GB" sz="2100" i="1" dirty="0"/>
              <a:t>)</a:t>
            </a:r>
            <a:endParaRPr sz="21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 dirty="0"/>
              <a:t>Cash-on-Cash Return: 7%</a:t>
            </a:r>
            <a:endParaRPr sz="2100" i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A60032"/>
                </a:solidFill>
              </a:rPr>
              <a:t>Four Unit House Site Plan</a:t>
            </a:r>
            <a:endParaRPr sz="3600" dirty="0">
              <a:solidFill>
                <a:srgbClr val="A600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E21ED-C1A9-4CC8-80ED-355CC779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71" r="35371"/>
          <a:stretch/>
        </p:blipFill>
        <p:spPr>
          <a:xfrm>
            <a:off x="1280475" y="1261742"/>
            <a:ext cx="2524843" cy="4698261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9BD86204-E479-4C8B-B287-35D0727E5E9A}"/>
              </a:ext>
            </a:extLst>
          </p:cNvPr>
          <p:cNvSpPr/>
          <p:nvPr/>
        </p:nvSpPr>
        <p:spPr>
          <a:xfrm>
            <a:off x="1873667" y="4407650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53F3D-FE46-406C-B02B-B6239F666A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19" b="8019"/>
          <a:stretch/>
        </p:blipFill>
        <p:spPr>
          <a:xfrm>
            <a:off x="3541527" y="2216976"/>
            <a:ext cx="4572318" cy="3136057"/>
          </a:xfrm>
          <a:prstGeom prst="rect">
            <a:avLst/>
          </a:prstGeom>
        </p:spPr>
      </p:pic>
      <p:sp>
        <p:nvSpPr>
          <p:cNvPr id="18" name="Google Shape;185;p29">
            <a:extLst>
              <a:ext uri="{FF2B5EF4-FFF2-40B4-BE49-F238E27FC236}">
                <a16:creationId xmlns:a16="http://schemas.microsoft.com/office/drawing/2014/main" id="{7CAC1F52-0DF9-40AD-A73B-E88D882714D2}"/>
              </a:ext>
            </a:extLst>
          </p:cNvPr>
          <p:cNvSpPr txBox="1">
            <a:spLocks/>
          </p:cNvSpPr>
          <p:nvPr/>
        </p:nvSpPr>
        <p:spPr>
          <a:xfrm>
            <a:off x="3989446" y="983877"/>
            <a:ext cx="3369807" cy="1334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6,486 sf lot zoned SR1 on South 8</a:t>
            </a:r>
            <a:r>
              <a:rPr lang="en-US" sz="23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1D2CE-DFEE-46E6-BAD1-FE3575E04096}"/>
              </a:ext>
            </a:extLst>
          </p:cNvPr>
          <p:cNvSpPr txBox="1"/>
          <p:nvPr/>
        </p:nvSpPr>
        <p:spPr>
          <a:xfrm>
            <a:off x="1873667" y="5890806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8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8B0A34-676A-4200-BCAC-EB99DD6B72A5}"/>
              </a:ext>
            </a:extLst>
          </p:cNvPr>
          <p:cNvSpPr txBox="1"/>
          <p:nvPr/>
        </p:nvSpPr>
        <p:spPr>
          <a:xfrm rot="18658889">
            <a:off x="7248102" y="4599760"/>
            <a:ext cx="1320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8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07C76-D402-40D9-9F31-A857675C6222}"/>
              </a:ext>
            </a:extLst>
          </p:cNvPr>
          <p:cNvCxnSpPr>
            <a:cxnSpLocks/>
          </p:cNvCxnSpPr>
          <p:nvPr/>
        </p:nvCxnSpPr>
        <p:spPr>
          <a:xfrm flipH="1">
            <a:off x="1280475" y="6044694"/>
            <a:ext cx="439837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55F83C-C05E-4792-BEF4-FBD742131397}"/>
              </a:ext>
            </a:extLst>
          </p:cNvPr>
          <p:cNvCxnSpPr>
            <a:cxnSpLocks/>
          </p:cNvCxnSpPr>
          <p:nvPr/>
        </p:nvCxnSpPr>
        <p:spPr>
          <a:xfrm>
            <a:off x="3278736" y="6054775"/>
            <a:ext cx="361566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B7AB64-4BE9-43C7-8C84-30717FAF953F}"/>
              </a:ext>
            </a:extLst>
          </p:cNvPr>
          <p:cNvCxnSpPr>
            <a:cxnSpLocks/>
          </p:cNvCxnSpPr>
          <p:nvPr/>
        </p:nvCxnSpPr>
        <p:spPr>
          <a:xfrm flipV="1">
            <a:off x="8419976" y="3963085"/>
            <a:ext cx="254197" cy="30280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D9602-B71E-49C7-84F6-F980AD865536}"/>
              </a:ext>
            </a:extLst>
          </p:cNvPr>
          <p:cNvCxnSpPr>
            <a:cxnSpLocks/>
          </p:cNvCxnSpPr>
          <p:nvPr/>
        </p:nvCxnSpPr>
        <p:spPr>
          <a:xfrm flipH="1">
            <a:off x="7200088" y="5308449"/>
            <a:ext cx="287567" cy="30402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8A22D2C5-381C-4792-817F-A9C9119343E0}"/>
              </a:ext>
            </a:extLst>
          </p:cNvPr>
          <p:cNvSpPr/>
          <p:nvPr/>
        </p:nvSpPr>
        <p:spPr>
          <a:xfrm>
            <a:off x="1940170" y="1893744"/>
            <a:ext cx="420807" cy="34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05"/>
              <a:gd name="adj6" fmla="val -1111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283742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60032"/>
                </a:solidFill>
                <a:effectLst/>
                <a:uLnTx/>
                <a:uFillTx/>
                <a:latin typeface="Bitter"/>
                <a:sym typeface="Bitter"/>
              </a:rPr>
              <a:t>Four Unit House Image</a:t>
            </a:r>
            <a:endParaRPr lang="en-GB" sz="3600" dirty="0">
              <a:solidFill>
                <a:srgbClr val="A6003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F7B2D-35E9-49E0-A339-60BF85F4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77" y="1181668"/>
            <a:ext cx="6376868" cy="4795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E20E0-A834-46E6-9A89-46B79B6178B5}"/>
              </a:ext>
            </a:extLst>
          </p:cNvPr>
          <p:cNvSpPr txBox="1"/>
          <p:nvPr/>
        </p:nvSpPr>
        <p:spPr>
          <a:xfrm>
            <a:off x="5925213" y="5977279"/>
            <a:ext cx="2709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via: missingmiddlehousing.com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cDevSlideTemplate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634</Words>
  <Application>Microsoft Office PowerPoint</Application>
  <PresentationFormat>On-screen Show (4:3)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Bitter</vt:lpstr>
      <vt:lpstr>Oswald</vt:lpstr>
      <vt:lpstr>Montserrat</vt:lpstr>
      <vt:lpstr>Arial</vt:lpstr>
      <vt:lpstr>Source Code Pro</vt:lpstr>
      <vt:lpstr>IncDevSlideTemplate</vt:lpstr>
      <vt:lpstr>South Tucson, AZ  Spot Tests</vt:lpstr>
      <vt:lpstr>Let’s get started.</vt:lpstr>
      <vt:lpstr>STEP Buildings</vt:lpstr>
      <vt:lpstr>STEP Buildings</vt:lpstr>
      <vt:lpstr>Spot Test - 3 Types</vt:lpstr>
      <vt:lpstr>Four Unit House (STEP example)</vt:lpstr>
      <vt:lpstr> Four Unit House Inputs/Outputs</vt:lpstr>
      <vt:lpstr>Four Unit House Site Plan</vt:lpstr>
      <vt:lpstr>Four Unit House Image</vt:lpstr>
      <vt:lpstr>Four Unit House Image</vt:lpstr>
      <vt:lpstr>Four Unit House   SR1 Zoning Considerations</vt:lpstr>
      <vt:lpstr>Live-Work ACU (STEP example)</vt:lpstr>
      <vt:lpstr>Live-Work ACU Input/Outputs</vt:lpstr>
      <vt:lpstr>Live-Work ACU Site Plan</vt:lpstr>
      <vt:lpstr>Live-Work ACU Image</vt:lpstr>
      <vt:lpstr>Live-Work ACU SB2A Zoning Considerations</vt:lpstr>
      <vt:lpstr>Commercial/Condo Village (STEP example)</vt:lpstr>
      <vt:lpstr>Commercial/Condo Village Input/Outputs</vt:lpstr>
      <vt:lpstr>Commercial/Condo Village  Image &amp; Site Plan</vt:lpstr>
      <vt:lpstr>Commercial/Condo Village  Image &amp; Site Plan</vt:lpstr>
      <vt:lpstr>Commercial/Condo Village  SB1 Zoning Considerations</vt:lpstr>
      <vt:lpstr>Let’s hear your thoughts now.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Bellows Falls, VT  Spot Tests</dc:title>
  <dc:creator>Neil Heller</dc:creator>
  <cp:lastModifiedBy>Neil Heller</cp:lastModifiedBy>
  <cp:revision>1</cp:revision>
  <dcterms:modified xsi:type="dcterms:W3CDTF">2021-05-25T23:18:18Z</dcterms:modified>
</cp:coreProperties>
</file>